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8" r:id="rId12"/>
    <p:sldId id="266" r:id="rId13"/>
    <p:sldId id="269" r:id="rId14"/>
    <p:sldId id="264" r:id="rId15"/>
  </p:sldIdLst>
  <p:sldSz cx="9144000" cy="6858000" type="screen4x3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EC"/>
    <a:srgbClr val="EAF3E1"/>
    <a:srgbClr val="8DAAD1"/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image" Target="../media/image23.png"/><Relationship Id="rId6" Type="http://schemas.microsoft.com/office/2007/relationships/media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AD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小树叶的旅行 - 副本2"/>
          <p:cNvPicPr>
            <a:picLocks noChangeAspect="1"/>
          </p:cNvPicPr>
          <p:nvPr/>
        </p:nvPicPr>
        <p:blipFill>
          <a:blip r:embed="rId1"/>
          <a:srcRect l="1792" t="34201" b="9093"/>
          <a:stretch>
            <a:fillRect/>
          </a:stretch>
        </p:blipFill>
        <p:spPr>
          <a:xfrm>
            <a:off x="1019810" y="1012190"/>
            <a:ext cx="7237095" cy="502729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365" cy="6858000"/>
          </a:xfrm>
          <a:prstGeom prst="rect">
            <a:avLst/>
          </a:prstGeom>
        </p:spPr>
      </p:pic>
      <p:pic>
        <p:nvPicPr>
          <p:cNvPr id="3" name="图片 2" descr="大班-小树叶的旅行 - 副本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220" y="826135"/>
            <a:ext cx="38633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一片小树叶随着一阵风慢慢地从树上飘落下来。飘呀，飘呀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…它不明白，为什么自己还这么娇嫩，就要离开树妈妈。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小树叶的旅行 - 副本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15" y="0"/>
            <a:ext cx="42614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6590" y="550545"/>
            <a:ext cx="37452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它来到了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一座大桥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，川流不息的车，五彩斑斓的光——“哇!城市太漂亮了!”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小树叶的旅行 - 副本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15" y="0"/>
            <a:ext cx="42614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58950" y="942340"/>
            <a:ext cx="48558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微风吹过，小树叶来到了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一片大山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里，人们埋着头、弯着腰，忙碌着。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小树叶的旅行 - 副本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8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78730" y="883920"/>
            <a:ext cx="362521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太热了!一阵旋风把它带到了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一个果园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中，树上的苹果和桃子眯着眼睛向它微笑!小树叶想：它们可真幸福，有这么多果农伯伯在照顾!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635" cy="6858000"/>
          </a:xfrm>
          <a:prstGeom prst="rect">
            <a:avLst/>
          </a:prstGeom>
        </p:spPr>
      </p:pic>
      <p:pic>
        <p:nvPicPr>
          <p:cNvPr id="3" name="图片 2" descr="大班-小树叶的旅行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1920" y="4418330"/>
            <a:ext cx="42938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又一阵风吹来，小树叶飞了好远好远。它来到了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一幢小屋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的窗台上，透过玻璃窗，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一个女孩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正望着它。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50485" y="478155"/>
            <a:ext cx="3187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“妈妈，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一片叶子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!”女孩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小心翼翼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地把小树叶捧在手心。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大班-小树叶的旅行 - 副本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365" cy="6858000"/>
          </a:xfrm>
          <a:prstGeom prst="rect">
            <a:avLst/>
          </a:prstGeom>
        </p:spPr>
      </p:pic>
      <p:pic>
        <p:nvPicPr>
          <p:cNvPr id="4" name="图片 3" descr="大班-小树叶的旅行 - 副本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365" y="0"/>
            <a:ext cx="4572635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1440" y="1956435"/>
            <a:ext cx="27260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小树叶喜欢这个女孩，它从女孩的世界里，看到了生命的顽强。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83150" y="724535"/>
            <a:ext cx="386397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“妈妈，我们把它收起来好吗?我希望有更多的小树叶。”妈妈笑了，拿来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一只花盆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女孩和妈妈一起在花盆里种下了一棵树苗。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小树叶的旅行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小树叶的旅行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85" y="0"/>
            <a:ext cx="426021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91735" y="739140"/>
            <a:ext cx="31216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又是一年春暖花开，小树苗蓄满了能量，拼命在土里生根，长出了许多新的叶子。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小树叶的旅行 - 副本17"/>
          <p:cNvPicPr>
            <a:picLocks noChangeAspect="1"/>
          </p:cNvPicPr>
          <p:nvPr/>
        </p:nvPicPr>
        <p:blipFill>
          <a:blip r:embed="rId1"/>
          <a:srcRect r="2059" b="53009"/>
          <a:stretch>
            <a:fillRect/>
          </a:stretch>
        </p:blipFill>
        <p:spPr>
          <a:xfrm>
            <a:off x="963930" y="812800"/>
            <a:ext cx="7068185" cy="4733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91080" y="2844165"/>
            <a:ext cx="434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400">
                <a:latin typeface="楷体" panose="02010609060101010101" charset="-122"/>
                <a:ea typeface="楷体" panose="02010609060101010101" charset="-122"/>
              </a:rPr>
              <a:t>座</a:t>
            </a:r>
            <a:endParaRPr lang="zh-CN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91080" y="4827270"/>
            <a:ext cx="391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只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91080" y="3848100"/>
            <a:ext cx="391160" cy="410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个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18455" y="3221355"/>
            <a:ext cx="391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片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18455" y="2406015"/>
            <a:ext cx="391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个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18455" y="4036695"/>
            <a:ext cx="391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幢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18455" y="4852035"/>
            <a:ext cx="391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片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 9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4" grpId="0"/>
      <p:bldP spid="4" grpId="1"/>
      <p:bldP spid="7" grpId="0"/>
      <p:bldP spid="7" grpId="1"/>
      <p:bldP spid="6" grpId="0"/>
      <p:bldP spid="6" grpId="1"/>
      <p:bldP spid="8" grpId="0"/>
      <p:bldP spid="8" grpId="1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小树叶的旅行 - 副本17"/>
          <p:cNvPicPr>
            <a:picLocks noChangeAspect="1"/>
          </p:cNvPicPr>
          <p:nvPr/>
        </p:nvPicPr>
        <p:blipFill>
          <a:blip r:embed="rId1"/>
          <a:srcRect t="47034"/>
          <a:stretch>
            <a:fillRect/>
          </a:stretch>
        </p:blipFill>
        <p:spPr>
          <a:xfrm>
            <a:off x="963295" y="711200"/>
            <a:ext cx="7216775" cy="54349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304915" y="2431415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12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04915" y="2891790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13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04915" y="3319145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12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04915" y="3779520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37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30695" y="4198620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1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71665" y="4650740"/>
            <a:ext cx="521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24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小树叶的旅行 - 副本18"/>
          <p:cNvPicPr/>
          <p:nvPr/>
        </p:nvPicPr>
        <p:blipFill>
          <a:blip r:embed="rId1"/>
          <a:srcRect l="845" t="-2432" r="164" b="60308"/>
          <a:stretch>
            <a:fillRect/>
          </a:stretch>
        </p:blipFill>
        <p:spPr>
          <a:xfrm>
            <a:off x="1112520" y="926465"/>
            <a:ext cx="7058660" cy="4121150"/>
          </a:xfrm>
          <a:prstGeom prst="rect">
            <a:avLst/>
          </a:prstGeom>
        </p:spPr>
      </p:pic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2129360" y="3176673"/>
            <a:ext cx="1657328" cy="1609966"/>
          </a:xfrm>
          <a:custGeom>
            <a:avLst/>
            <a:gdLst>
              <a:gd name="connsiteX0" fmla="*/ 1092 w 2609"/>
              <a:gd name="connsiteY0" fmla="*/ 126 h 2535"/>
              <a:gd name="connsiteX1" fmla="*/ 968 w 2609"/>
              <a:gd name="connsiteY1" fmla="*/ 30 h 2535"/>
              <a:gd name="connsiteX2" fmla="*/ 844 w 2609"/>
              <a:gd name="connsiteY2" fmla="*/ 3 h 2535"/>
              <a:gd name="connsiteX3" fmla="*/ 734 w 2609"/>
              <a:gd name="connsiteY3" fmla="*/ 3 h 2535"/>
              <a:gd name="connsiteX4" fmla="*/ 624 w 2609"/>
              <a:gd name="connsiteY4" fmla="*/ 16 h 2535"/>
              <a:gd name="connsiteX5" fmla="*/ 486 w 2609"/>
              <a:gd name="connsiteY5" fmla="*/ 71 h 2535"/>
              <a:gd name="connsiteX6" fmla="*/ 374 w 2609"/>
              <a:gd name="connsiteY6" fmla="*/ 129 h 2535"/>
              <a:gd name="connsiteX7" fmla="*/ 307 w 2609"/>
              <a:gd name="connsiteY7" fmla="*/ 209 h 2535"/>
              <a:gd name="connsiteX8" fmla="*/ 209 w 2609"/>
              <a:gd name="connsiteY8" fmla="*/ 313 h 2535"/>
              <a:gd name="connsiteX9" fmla="*/ 123 w 2609"/>
              <a:gd name="connsiteY9" fmla="*/ 424 h 2535"/>
              <a:gd name="connsiteX10" fmla="*/ 71 w 2609"/>
              <a:gd name="connsiteY10" fmla="*/ 516 h 2535"/>
              <a:gd name="connsiteX11" fmla="*/ 39 w 2609"/>
              <a:gd name="connsiteY11" fmla="*/ 627 h 2535"/>
              <a:gd name="connsiteX12" fmla="*/ 5 w 2609"/>
              <a:gd name="connsiteY12" fmla="*/ 759 h 2535"/>
              <a:gd name="connsiteX13" fmla="*/ 18 w 2609"/>
              <a:gd name="connsiteY13" fmla="*/ 869 h 2535"/>
              <a:gd name="connsiteX14" fmla="*/ 73 w 2609"/>
              <a:gd name="connsiteY14" fmla="*/ 979 h 2535"/>
              <a:gd name="connsiteX15" fmla="*/ 128 w 2609"/>
              <a:gd name="connsiteY15" fmla="*/ 1089 h 2535"/>
              <a:gd name="connsiteX16" fmla="*/ 170 w 2609"/>
              <a:gd name="connsiteY16" fmla="*/ 1200 h 2535"/>
              <a:gd name="connsiteX17" fmla="*/ 211 w 2609"/>
              <a:gd name="connsiteY17" fmla="*/ 1310 h 2535"/>
              <a:gd name="connsiteX18" fmla="*/ 239 w 2609"/>
              <a:gd name="connsiteY18" fmla="*/ 1420 h 2535"/>
              <a:gd name="connsiteX19" fmla="*/ 280 w 2609"/>
              <a:gd name="connsiteY19" fmla="*/ 1530 h 2535"/>
              <a:gd name="connsiteX20" fmla="*/ 352 w 2609"/>
              <a:gd name="connsiteY20" fmla="*/ 1688 h 2535"/>
              <a:gd name="connsiteX21" fmla="*/ 365 w 2609"/>
              <a:gd name="connsiteY21" fmla="*/ 1819 h 2535"/>
              <a:gd name="connsiteX22" fmla="*/ 404 w 2609"/>
              <a:gd name="connsiteY22" fmla="*/ 1931 h 2535"/>
              <a:gd name="connsiteX23" fmla="*/ 423 w 2609"/>
              <a:gd name="connsiteY23" fmla="*/ 2042 h 2535"/>
              <a:gd name="connsiteX24" fmla="*/ 410 w 2609"/>
              <a:gd name="connsiteY24" fmla="*/ 2186 h 2535"/>
              <a:gd name="connsiteX25" fmla="*/ 384 w 2609"/>
              <a:gd name="connsiteY25" fmla="*/ 2233 h 2535"/>
              <a:gd name="connsiteX26" fmla="*/ 357 w 2609"/>
              <a:gd name="connsiteY26" fmla="*/ 2331 h 2535"/>
              <a:gd name="connsiteX27" fmla="*/ 321 w 2609"/>
              <a:gd name="connsiteY27" fmla="*/ 2410 h 2535"/>
              <a:gd name="connsiteX28" fmla="*/ 321 w 2609"/>
              <a:gd name="connsiteY28" fmla="*/ 2520 h 2535"/>
              <a:gd name="connsiteX29" fmla="*/ 445 w 2609"/>
              <a:gd name="connsiteY29" fmla="*/ 2534 h 2535"/>
              <a:gd name="connsiteX30" fmla="*/ 555 w 2609"/>
              <a:gd name="connsiteY30" fmla="*/ 2534 h 2535"/>
              <a:gd name="connsiteX31" fmla="*/ 678 w 2609"/>
              <a:gd name="connsiteY31" fmla="*/ 2521 h 2535"/>
              <a:gd name="connsiteX32" fmla="*/ 775 w 2609"/>
              <a:gd name="connsiteY32" fmla="*/ 2495 h 2535"/>
              <a:gd name="connsiteX33" fmla="*/ 885 w 2609"/>
              <a:gd name="connsiteY33" fmla="*/ 2465 h 2535"/>
              <a:gd name="connsiteX34" fmla="*/ 987 w 2609"/>
              <a:gd name="connsiteY34" fmla="*/ 2449 h 2535"/>
              <a:gd name="connsiteX35" fmla="*/ 1072 w 2609"/>
              <a:gd name="connsiteY35" fmla="*/ 2403 h 2535"/>
              <a:gd name="connsiteX36" fmla="*/ 1227 w 2609"/>
              <a:gd name="connsiteY36" fmla="*/ 2370 h 2535"/>
              <a:gd name="connsiteX37" fmla="*/ 1325 w 2609"/>
              <a:gd name="connsiteY37" fmla="*/ 2328 h 2535"/>
              <a:gd name="connsiteX38" fmla="*/ 1435 w 2609"/>
              <a:gd name="connsiteY38" fmla="*/ 2286 h 2535"/>
              <a:gd name="connsiteX39" fmla="*/ 1540 w 2609"/>
              <a:gd name="connsiteY39" fmla="*/ 2226 h 2535"/>
              <a:gd name="connsiteX40" fmla="*/ 1656 w 2609"/>
              <a:gd name="connsiteY40" fmla="*/ 2176 h 2535"/>
              <a:gd name="connsiteX41" fmla="*/ 1766 w 2609"/>
              <a:gd name="connsiteY41" fmla="*/ 2094 h 2535"/>
              <a:gd name="connsiteX42" fmla="*/ 1876 w 2609"/>
              <a:gd name="connsiteY42" fmla="*/ 2025 h 2535"/>
              <a:gd name="connsiteX43" fmla="*/ 1986 w 2609"/>
              <a:gd name="connsiteY43" fmla="*/ 1956 h 2535"/>
              <a:gd name="connsiteX44" fmla="*/ 2096 w 2609"/>
              <a:gd name="connsiteY44" fmla="*/ 1887 h 2535"/>
              <a:gd name="connsiteX45" fmla="*/ 2206 w 2609"/>
              <a:gd name="connsiteY45" fmla="*/ 1832 h 2535"/>
              <a:gd name="connsiteX46" fmla="*/ 2288 w 2609"/>
              <a:gd name="connsiteY46" fmla="*/ 1722 h 2535"/>
              <a:gd name="connsiteX47" fmla="*/ 2371 w 2609"/>
              <a:gd name="connsiteY47" fmla="*/ 1612 h 2535"/>
              <a:gd name="connsiteX48" fmla="*/ 2444 w 2609"/>
              <a:gd name="connsiteY48" fmla="*/ 1499 h 2535"/>
              <a:gd name="connsiteX49" fmla="*/ 2489 w 2609"/>
              <a:gd name="connsiteY49" fmla="*/ 1421 h 2535"/>
              <a:gd name="connsiteX50" fmla="*/ 2548 w 2609"/>
              <a:gd name="connsiteY50" fmla="*/ 1283 h 2535"/>
              <a:gd name="connsiteX51" fmla="*/ 2577 w 2609"/>
              <a:gd name="connsiteY51" fmla="*/ 1158 h 2535"/>
              <a:gd name="connsiteX52" fmla="*/ 2605 w 2609"/>
              <a:gd name="connsiteY52" fmla="*/ 1048 h 2535"/>
              <a:gd name="connsiteX53" fmla="*/ 2605 w 2609"/>
              <a:gd name="connsiteY53" fmla="*/ 938 h 2535"/>
              <a:gd name="connsiteX54" fmla="*/ 2564 w 2609"/>
              <a:gd name="connsiteY54" fmla="*/ 828 h 2535"/>
              <a:gd name="connsiteX55" fmla="*/ 2522 w 2609"/>
              <a:gd name="connsiteY55" fmla="*/ 718 h 2535"/>
              <a:gd name="connsiteX56" fmla="*/ 2463 w 2609"/>
              <a:gd name="connsiteY56" fmla="*/ 602 h 2535"/>
              <a:gd name="connsiteX57" fmla="*/ 2409 w 2609"/>
              <a:gd name="connsiteY57" fmla="*/ 477 h 2535"/>
              <a:gd name="connsiteX58" fmla="*/ 2330 w 2609"/>
              <a:gd name="connsiteY58" fmla="*/ 388 h 2535"/>
              <a:gd name="connsiteX59" fmla="*/ 2206 w 2609"/>
              <a:gd name="connsiteY59" fmla="*/ 347 h 2535"/>
              <a:gd name="connsiteX60" fmla="*/ 2082 w 2609"/>
              <a:gd name="connsiteY60" fmla="*/ 305 h 2535"/>
              <a:gd name="connsiteX61" fmla="*/ 1917 w 2609"/>
              <a:gd name="connsiteY61" fmla="*/ 278 h 2535"/>
              <a:gd name="connsiteX62" fmla="*/ 1793 w 2609"/>
              <a:gd name="connsiteY62" fmla="*/ 278 h 2535"/>
              <a:gd name="connsiteX63" fmla="*/ 1683 w 2609"/>
              <a:gd name="connsiteY63" fmla="*/ 292 h 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610" h="2535">
                <a:moveTo>
                  <a:pt x="1092" y="126"/>
                </a:moveTo>
                <a:cubicBezTo>
                  <a:pt x="1070" y="107"/>
                  <a:pt x="1018" y="55"/>
                  <a:pt x="968" y="30"/>
                </a:cubicBezTo>
                <a:cubicBezTo>
                  <a:pt x="918" y="5"/>
                  <a:pt x="891" y="8"/>
                  <a:pt x="844" y="3"/>
                </a:cubicBezTo>
                <a:cubicBezTo>
                  <a:pt x="797" y="-2"/>
                  <a:pt x="778" y="0"/>
                  <a:pt x="734" y="3"/>
                </a:cubicBezTo>
                <a:cubicBezTo>
                  <a:pt x="690" y="6"/>
                  <a:pt x="665" y="-9"/>
                  <a:pt x="624" y="16"/>
                </a:cubicBezTo>
                <a:cubicBezTo>
                  <a:pt x="583" y="41"/>
                  <a:pt x="527" y="38"/>
                  <a:pt x="486" y="71"/>
                </a:cubicBezTo>
                <a:cubicBezTo>
                  <a:pt x="445" y="104"/>
                  <a:pt x="418" y="112"/>
                  <a:pt x="374" y="129"/>
                </a:cubicBezTo>
                <a:cubicBezTo>
                  <a:pt x="330" y="146"/>
                  <a:pt x="340" y="181"/>
                  <a:pt x="307" y="209"/>
                </a:cubicBezTo>
                <a:cubicBezTo>
                  <a:pt x="274" y="237"/>
                  <a:pt x="239" y="269"/>
                  <a:pt x="209" y="313"/>
                </a:cubicBezTo>
                <a:cubicBezTo>
                  <a:pt x="179" y="357"/>
                  <a:pt x="150" y="380"/>
                  <a:pt x="123" y="424"/>
                </a:cubicBezTo>
                <a:cubicBezTo>
                  <a:pt x="96" y="468"/>
                  <a:pt x="88" y="472"/>
                  <a:pt x="71" y="516"/>
                </a:cubicBezTo>
                <a:cubicBezTo>
                  <a:pt x="54" y="560"/>
                  <a:pt x="61" y="583"/>
                  <a:pt x="39" y="627"/>
                </a:cubicBezTo>
                <a:cubicBezTo>
                  <a:pt x="17" y="671"/>
                  <a:pt x="16" y="715"/>
                  <a:pt x="5" y="759"/>
                </a:cubicBezTo>
                <a:cubicBezTo>
                  <a:pt x="-6" y="803"/>
                  <a:pt x="4" y="825"/>
                  <a:pt x="18" y="869"/>
                </a:cubicBezTo>
                <a:cubicBezTo>
                  <a:pt x="32" y="913"/>
                  <a:pt x="51" y="935"/>
                  <a:pt x="73" y="979"/>
                </a:cubicBezTo>
                <a:cubicBezTo>
                  <a:pt x="95" y="1023"/>
                  <a:pt x="109" y="1045"/>
                  <a:pt x="128" y="1089"/>
                </a:cubicBezTo>
                <a:cubicBezTo>
                  <a:pt x="147" y="1133"/>
                  <a:pt x="153" y="1156"/>
                  <a:pt x="170" y="1200"/>
                </a:cubicBezTo>
                <a:cubicBezTo>
                  <a:pt x="187" y="1244"/>
                  <a:pt x="197" y="1266"/>
                  <a:pt x="211" y="1310"/>
                </a:cubicBezTo>
                <a:cubicBezTo>
                  <a:pt x="225" y="1354"/>
                  <a:pt x="225" y="1376"/>
                  <a:pt x="239" y="1420"/>
                </a:cubicBezTo>
                <a:cubicBezTo>
                  <a:pt x="253" y="1464"/>
                  <a:pt x="269" y="1486"/>
                  <a:pt x="280" y="1530"/>
                </a:cubicBezTo>
                <a:cubicBezTo>
                  <a:pt x="291" y="1574"/>
                  <a:pt x="347" y="1644"/>
                  <a:pt x="352" y="1688"/>
                </a:cubicBezTo>
                <a:cubicBezTo>
                  <a:pt x="357" y="1732"/>
                  <a:pt x="360" y="1775"/>
                  <a:pt x="365" y="1819"/>
                </a:cubicBezTo>
                <a:cubicBezTo>
                  <a:pt x="370" y="1863"/>
                  <a:pt x="393" y="1887"/>
                  <a:pt x="404" y="1931"/>
                </a:cubicBezTo>
                <a:cubicBezTo>
                  <a:pt x="415" y="1975"/>
                  <a:pt x="415" y="1998"/>
                  <a:pt x="423" y="2042"/>
                </a:cubicBezTo>
                <a:cubicBezTo>
                  <a:pt x="431" y="2086"/>
                  <a:pt x="410" y="2142"/>
                  <a:pt x="410" y="2186"/>
                </a:cubicBezTo>
                <a:cubicBezTo>
                  <a:pt x="410" y="2230"/>
                  <a:pt x="389" y="2189"/>
                  <a:pt x="384" y="2233"/>
                </a:cubicBezTo>
                <a:cubicBezTo>
                  <a:pt x="379" y="2277"/>
                  <a:pt x="365" y="2287"/>
                  <a:pt x="357" y="2331"/>
                </a:cubicBezTo>
                <a:cubicBezTo>
                  <a:pt x="349" y="2375"/>
                  <a:pt x="324" y="2366"/>
                  <a:pt x="321" y="2410"/>
                </a:cubicBezTo>
                <a:cubicBezTo>
                  <a:pt x="318" y="2454"/>
                  <a:pt x="296" y="2495"/>
                  <a:pt x="321" y="2520"/>
                </a:cubicBezTo>
                <a:cubicBezTo>
                  <a:pt x="346" y="2545"/>
                  <a:pt x="398" y="2531"/>
                  <a:pt x="445" y="2534"/>
                </a:cubicBezTo>
                <a:cubicBezTo>
                  <a:pt x="492" y="2537"/>
                  <a:pt x="511" y="2534"/>
                  <a:pt x="555" y="2534"/>
                </a:cubicBezTo>
                <a:cubicBezTo>
                  <a:pt x="599" y="2534"/>
                  <a:pt x="634" y="2524"/>
                  <a:pt x="678" y="2521"/>
                </a:cubicBezTo>
                <a:cubicBezTo>
                  <a:pt x="722" y="2518"/>
                  <a:pt x="731" y="2509"/>
                  <a:pt x="775" y="2495"/>
                </a:cubicBezTo>
                <a:cubicBezTo>
                  <a:pt x="819" y="2481"/>
                  <a:pt x="841" y="2479"/>
                  <a:pt x="885" y="2465"/>
                </a:cubicBezTo>
                <a:cubicBezTo>
                  <a:pt x="929" y="2451"/>
                  <a:pt x="943" y="2454"/>
                  <a:pt x="987" y="2449"/>
                </a:cubicBezTo>
                <a:cubicBezTo>
                  <a:pt x="1031" y="2444"/>
                  <a:pt x="1028" y="2417"/>
                  <a:pt x="1072" y="2403"/>
                </a:cubicBezTo>
                <a:cubicBezTo>
                  <a:pt x="1116" y="2389"/>
                  <a:pt x="1183" y="2392"/>
                  <a:pt x="1227" y="2370"/>
                </a:cubicBezTo>
                <a:cubicBezTo>
                  <a:pt x="1271" y="2348"/>
                  <a:pt x="1281" y="2347"/>
                  <a:pt x="1325" y="2328"/>
                </a:cubicBezTo>
                <a:cubicBezTo>
                  <a:pt x="1369" y="2309"/>
                  <a:pt x="1391" y="2303"/>
                  <a:pt x="1435" y="2286"/>
                </a:cubicBezTo>
                <a:cubicBezTo>
                  <a:pt x="1479" y="2269"/>
                  <a:pt x="1496" y="2248"/>
                  <a:pt x="1540" y="2226"/>
                </a:cubicBezTo>
                <a:cubicBezTo>
                  <a:pt x="1584" y="2204"/>
                  <a:pt x="1612" y="2206"/>
                  <a:pt x="1656" y="2176"/>
                </a:cubicBezTo>
                <a:cubicBezTo>
                  <a:pt x="1700" y="2146"/>
                  <a:pt x="1722" y="2124"/>
                  <a:pt x="1766" y="2094"/>
                </a:cubicBezTo>
                <a:cubicBezTo>
                  <a:pt x="1810" y="2064"/>
                  <a:pt x="1832" y="2053"/>
                  <a:pt x="1876" y="2025"/>
                </a:cubicBezTo>
                <a:cubicBezTo>
                  <a:pt x="1920" y="1997"/>
                  <a:pt x="1942" y="1984"/>
                  <a:pt x="1986" y="1956"/>
                </a:cubicBezTo>
                <a:cubicBezTo>
                  <a:pt x="2030" y="1928"/>
                  <a:pt x="2052" y="1912"/>
                  <a:pt x="2096" y="1887"/>
                </a:cubicBezTo>
                <a:cubicBezTo>
                  <a:pt x="2140" y="1862"/>
                  <a:pt x="2168" y="1865"/>
                  <a:pt x="2206" y="1832"/>
                </a:cubicBezTo>
                <a:cubicBezTo>
                  <a:pt x="2244" y="1799"/>
                  <a:pt x="2255" y="1766"/>
                  <a:pt x="2288" y="1722"/>
                </a:cubicBezTo>
                <a:cubicBezTo>
                  <a:pt x="2321" y="1678"/>
                  <a:pt x="2346" y="1656"/>
                  <a:pt x="2371" y="1612"/>
                </a:cubicBezTo>
                <a:cubicBezTo>
                  <a:pt x="2396" y="1568"/>
                  <a:pt x="2425" y="1543"/>
                  <a:pt x="2444" y="1499"/>
                </a:cubicBezTo>
                <a:cubicBezTo>
                  <a:pt x="2463" y="1455"/>
                  <a:pt x="2472" y="1465"/>
                  <a:pt x="2489" y="1421"/>
                </a:cubicBezTo>
                <a:cubicBezTo>
                  <a:pt x="2506" y="1377"/>
                  <a:pt x="2526" y="1330"/>
                  <a:pt x="2548" y="1283"/>
                </a:cubicBezTo>
                <a:cubicBezTo>
                  <a:pt x="2570" y="1236"/>
                  <a:pt x="2555" y="1205"/>
                  <a:pt x="2577" y="1158"/>
                </a:cubicBezTo>
                <a:cubicBezTo>
                  <a:pt x="2599" y="1111"/>
                  <a:pt x="2599" y="1092"/>
                  <a:pt x="2605" y="1048"/>
                </a:cubicBezTo>
                <a:cubicBezTo>
                  <a:pt x="2611" y="1004"/>
                  <a:pt x="2613" y="982"/>
                  <a:pt x="2605" y="938"/>
                </a:cubicBezTo>
                <a:cubicBezTo>
                  <a:pt x="2597" y="894"/>
                  <a:pt x="2581" y="872"/>
                  <a:pt x="2564" y="828"/>
                </a:cubicBezTo>
                <a:cubicBezTo>
                  <a:pt x="2547" y="784"/>
                  <a:pt x="2539" y="762"/>
                  <a:pt x="2522" y="718"/>
                </a:cubicBezTo>
                <a:cubicBezTo>
                  <a:pt x="2505" y="674"/>
                  <a:pt x="2479" y="649"/>
                  <a:pt x="2463" y="602"/>
                </a:cubicBezTo>
                <a:cubicBezTo>
                  <a:pt x="2447" y="555"/>
                  <a:pt x="2439" y="521"/>
                  <a:pt x="2409" y="477"/>
                </a:cubicBezTo>
                <a:cubicBezTo>
                  <a:pt x="2379" y="433"/>
                  <a:pt x="2377" y="415"/>
                  <a:pt x="2330" y="388"/>
                </a:cubicBezTo>
                <a:cubicBezTo>
                  <a:pt x="2283" y="361"/>
                  <a:pt x="2256" y="364"/>
                  <a:pt x="2206" y="347"/>
                </a:cubicBezTo>
                <a:cubicBezTo>
                  <a:pt x="2156" y="330"/>
                  <a:pt x="2140" y="319"/>
                  <a:pt x="2082" y="305"/>
                </a:cubicBezTo>
                <a:cubicBezTo>
                  <a:pt x="2024" y="291"/>
                  <a:pt x="1975" y="283"/>
                  <a:pt x="1917" y="278"/>
                </a:cubicBezTo>
                <a:cubicBezTo>
                  <a:pt x="1859" y="273"/>
                  <a:pt x="1840" y="275"/>
                  <a:pt x="1793" y="278"/>
                </a:cubicBezTo>
                <a:cubicBezTo>
                  <a:pt x="1746" y="281"/>
                  <a:pt x="1703" y="289"/>
                  <a:pt x="1683" y="292"/>
                </a:cubicBezTo>
              </a:path>
            </a:pathLst>
          </a:custGeom>
          <a:ln w="31750" cap="rnd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75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466590" y="3251835"/>
            <a:ext cx="2672080" cy="1393825"/>
            <a:chOff x="7034" y="5121"/>
            <a:chExt cx="4208" cy="2195"/>
          </a:xfrm>
        </p:grpSpPr>
        <p:sp>
          <p:nvSpPr>
            <p:cNvPr id="6" name="任意多边形 5"/>
            <p:cNvSpPr/>
            <p:nvPr/>
          </p:nvSpPr>
          <p:spPr>
            <a:xfrm>
              <a:off x="7034" y="5380"/>
              <a:ext cx="4208" cy="1936"/>
            </a:xfrm>
            <a:custGeom>
              <a:avLst/>
              <a:gdLst>
                <a:gd name="connsiteX0" fmla="*/ 1436 w 4208"/>
                <a:gd name="connsiteY0" fmla="*/ 0 h 1936"/>
                <a:gd name="connsiteX1" fmla="*/ 1294 w 4208"/>
                <a:gd name="connsiteY1" fmla="*/ 64 h 1936"/>
                <a:gd name="connsiteX2" fmla="*/ 1215 w 4208"/>
                <a:gd name="connsiteY2" fmla="*/ 166 h 1936"/>
                <a:gd name="connsiteX3" fmla="*/ 1112 w 4208"/>
                <a:gd name="connsiteY3" fmla="*/ 269 h 1936"/>
                <a:gd name="connsiteX4" fmla="*/ 1009 w 4208"/>
                <a:gd name="connsiteY4" fmla="*/ 356 h 1936"/>
                <a:gd name="connsiteX5" fmla="*/ 954 w 4208"/>
                <a:gd name="connsiteY5" fmla="*/ 442 h 1936"/>
                <a:gd name="connsiteX6" fmla="*/ 899 w 4208"/>
                <a:gd name="connsiteY6" fmla="*/ 521 h 1936"/>
                <a:gd name="connsiteX7" fmla="*/ 820 w 4208"/>
                <a:gd name="connsiteY7" fmla="*/ 640 h 1936"/>
                <a:gd name="connsiteX8" fmla="*/ 749 w 4208"/>
                <a:gd name="connsiteY8" fmla="*/ 766 h 1936"/>
                <a:gd name="connsiteX9" fmla="*/ 725 w 4208"/>
                <a:gd name="connsiteY9" fmla="*/ 869 h 1936"/>
                <a:gd name="connsiteX10" fmla="*/ 670 w 4208"/>
                <a:gd name="connsiteY10" fmla="*/ 1027 h 1936"/>
                <a:gd name="connsiteX11" fmla="*/ 638 w 4208"/>
                <a:gd name="connsiteY11" fmla="*/ 1082 h 1936"/>
                <a:gd name="connsiteX12" fmla="*/ 630 w 4208"/>
                <a:gd name="connsiteY12" fmla="*/ 1185 h 1936"/>
                <a:gd name="connsiteX13" fmla="*/ 583 w 4208"/>
                <a:gd name="connsiteY13" fmla="*/ 1287 h 1936"/>
                <a:gd name="connsiteX14" fmla="*/ 480 w 4208"/>
                <a:gd name="connsiteY14" fmla="*/ 1335 h 1936"/>
                <a:gd name="connsiteX15" fmla="*/ 378 w 4208"/>
                <a:gd name="connsiteY15" fmla="*/ 1350 h 1936"/>
                <a:gd name="connsiteX16" fmla="*/ 275 w 4208"/>
                <a:gd name="connsiteY16" fmla="*/ 1406 h 1936"/>
                <a:gd name="connsiteX17" fmla="*/ 141 w 4208"/>
                <a:gd name="connsiteY17" fmla="*/ 1477 h 1936"/>
                <a:gd name="connsiteX18" fmla="*/ 70 w 4208"/>
                <a:gd name="connsiteY18" fmla="*/ 1524 h 1936"/>
                <a:gd name="connsiteX19" fmla="*/ 15 w 4208"/>
                <a:gd name="connsiteY19" fmla="*/ 1627 h 1936"/>
                <a:gd name="connsiteX20" fmla="*/ 7 w 4208"/>
                <a:gd name="connsiteY20" fmla="*/ 1729 h 1936"/>
                <a:gd name="connsiteX21" fmla="*/ 86 w 4208"/>
                <a:gd name="connsiteY21" fmla="*/ 1832 h 1936"/>
                <a:gd name="connsiteX22" fmla="*/ 188 w 4208"/>
                <a:gd name="connsiteY22" fmla="*/ 1879 h 1936"/>
                <a:gd name="connsiteX23" fmla="*/ 291 w 4208"/>
                <a:gd name="connsiteY23" fmla="*/ 1879 h 1936"/>
                <a:gd name="connsiteX24" fmla="*/ 394 w 4208"/>
                <a:gd name="connsiteY24" fmla="*/ 1879 h 1936"/>
                <a:gd name="connsiteX25" fmla="*/ 520 w 4208"/>
                <a:gd name="connsiteY25" fmla="*/ 1887 h 1936"/>
                <a:gd name="connsiteX26" fmla="*/ 638 w 4208"/>
                <a:gd name="connsiteY26" fmla="*/ 1887 h 1936"/>
                <a:gd name="connsiteX27" fmla="*/ 741 w 4208"/>
                <a:gd name="connsiteY27" fmla="*/ 1887 h 1936"/>
                <a:gd name="connsiteX28" fmla="*/ 844 w 4208"/>
                <a:gd name="connsiteY28" fmla="*/ 1895 h 1936"/>
                <a:gd name="connsiteX29" fmla="*/ 946 w 4208"/>
                <a:gd name="connsiteY29" fmla="*/ 1895 h 1936"/>
                <a:gd name="connsiteX30" fmla="*/ 1049 w 4208"/>
                <a:gd name="connsiteY30" fmla="*/ 1895 h 1936"/>
                <a:gd name="connsiteX31" fmla="*/ 1152 w 4208"/>
                <a:gd name="connsiteY31" fmla="*/ 1895 h 1936"/>
                <a:gd name="connsiteX32" fmla="*/ 1254 w 4208"/>
                <a:gd name="connsiteY32" fmla="*/ 1887 h 1936"/>
                <a:gd name="connsiteX33" fmla="*/ 1357 w 4208"/>
                <a:gd name="connsiteY33" fmla="*/ 1887 h 1936"/>
                <a:gd name="connsiteX34" fmla="*/ 1459 w 4208"/>
                <a:gd name="connsiteY34" fmla="*/ 1895 h 1936"/>
                <a:gd name="connsiteX35" fmla="*/ 1562 w 4208"/>
                <a:gd name="connsiteY35" fmla="*/ 1911 h 1936"/>
                <a:gd name="connsiteX36" fmla="*/ 1665 w 4208"/>
                <a:gd name="connsiteY36" fmla="*/ 1919 h 1936"/>
                <a:gd name="connsiteX37" fmla="*/ 1760 w 4208"/>
                <a:gd name="connsiteY37" fmla="*/ 1927 h 1936"/>
                <a:gd name="connsiteX38" fmla="*/ 1878 w 4208"/>
                <a:gd name="connsiteY38" fmla="*/ 1919 h 1936"/>
                <a:gd name="connsiteX39" fmla="*/ 1973 w 4208"/>
                <a:gd name="connsiteY39" fmla="*/ 1935 h 1936"/>
                <a:gd name="connsiteX40" fmla="*/ 2099 w 4208"/>
                <a:gd name="connsiteY40" fmla="*/ 1919 h 1936"/>
                <a:gd name="connsiteX41" fmla="*/ 2202 w 4208"/>
                <a:gd name="connsiteY41" fmla="*/ 1919 h 1936"/>
                <a:gd name="connsiteX42" fmla="*/ 2304 w 4208"/>
                <a:gd name="connsiteY42" fmla="*/ 1911 h 1936"/>
                <a:gd name="connsiteX43" fmla="*/ 2446 w 4208"/>
                <a:gd name="connsiteY43" fmla="*/ 1911 h 1936"/>
                <a:gd name="connsiteX44" fmla="*/ 2549 w 4208"/>
                <a:gd name="connsiteY44" fmla="*/ 1903 h 1936"/>
                <a:gd name="connsiteX45" fmla="*/ 2652 w 4208"/>
                <a:gd name="connsiteY45" fmla="*/ 1903 h 1936"/>
                <a:gd name="connsiteX46" fmla="*/ 2754 w 4208"/>
                <a:gd name="connsiteY46" fmla="*/ 1903 h 1936"/>
                <a:gd name="connsiteX47" fmla="*/ 2880 w 4208"/>
                <a:gd name="connsiteY47" fmla="*/ 1903 h 1936"/>
                <a:gd name="connsiteX48" fmla="*/ 2983 w 4208"/>
                <a:gd name="connsiteY48" fmla="*/ 1895 h 1936"/>
                <a:gd name="connsiteX49" fmla="*/ 3086 w 4208"/>
                <a:gd name="connsiteY49" fmla="*/ 1903 h 1936"/>
                <a:gd name="connsiteX50" fmla="*/ 3196 w 4208"/>
                <a:gd name="connsiteY50" fmla="*/ 1919 h 1936"/>
                <a:gd name="connsiteX51" fmla="*/ 3299 w 4208"/>
                <a:gd name="connsiteY51" fmla="*/ 1919 h 1936"/>
                <a:gd name="connsiteX52" fmla="*/ 3402 w 4208"/>
                <a:gd name="connsiteY52" fmla="*/ 1919 h 1936"/>
                <a:gd name="connsiteX53" fmla="*/ 3512 w 4208"/>
                <a:gd name="connsiteY53" fmla="*/ 1935 h 1936"/>
                <a:gd name="connsiteX54" fmla="*/ 3623 w 4208"/>
                <a:gd name="connsiteY54" fmla="*/ 1935 h 1936"/>
                <a:gd name="connsiteX55" fmla="*/ 3733 w 4208"/>
                <a:gd name="connsiteY55" fmla="*/ 1935 h 1936"/>
                <a:gd name="connsiteX56" fmla="*/ 3844 w 4208"/>
                <a:gd name="connsiteY56" fmla="*/ 1935 h 1936"/>
                <a:gd name="connsiteX57" fmla="*/ 3946 w 4208"/>
                <a:gd name="connsiteY57" fmla="*/ 1927 h 1936"/>
                <a:gd name="connsiteX58" fmla="*/ 4057 w 4208"/>
                <a:gd name="connsiteY58" fmla="*/ 1911 h 1936"/>
                <a:gd name="connsiteX59" fmla="*/ 4176 w 4208"/>
                <a:gd name="connsiteY59" fmla="*/ 1816 h 1936"/>
                <a:gd name="connsiteX60" fmla="*/ 4153 w 4208"/>
                <a:gd name="connsiteY60" fmla="*/ 1769 h 1936"/>
                <a:gd name="connsiteX61" fmla="*/ 4208 w 4208"/>
                <a:gd name="connsiteY61" fmla="*/ 1714 h 1936"/>
                <a:gd name="connsiteX62" fmla="*/ 4137 w 4208"/>
                <a:gd name="connsiteY62" fmla="*/ 1595 h 1936"/>
                <a:gd name="connsiteX63" fmla="*/ 4066 w 4208"/>
                <a:gd name="connsiteY63" fmla="*/ 1508 h 1936"/>
                <a:gd name="connsiteX64" fmla="*/ 3994 w 4208"/>
                <a:gd name="connsiteY64" fmla="*/ 1453 h 1936"/>
                <a:gd name="connsiteX65" fmla="*/ 3891 w 4208"/>
                <a:gd name="connsiteY65" fmla="*/ 1406 h 1936"/>
                <a:gd name="connsiteX66" fmla="*/ 3788 w 4208"/>
                <a:gd name="connsiteY66" fmla="*/ 1358 h 1936"/>
                <a:gd name="connsiteX67" fmla="*/ 3686 w 4208"/>
                <a:gd name="connsiteY67" fmla="*/ 1342 h 1936"/>
                <a:gd name="connsiteX68" fmla="*/ 3583 w 4208"/>
                <a:gd name="connsiteY68" fmla="*/ 1335 h 1936"/>
                <a:gd name="connsiteX69" fmla="*/ 3480 w 4208"/>
                <a:gd name="connsiteY69" fmla="*/ 1295 h 1936"/>
                <a:gd name="connsiteX70" fmla="*/ 3394 w 4208"/>
                <a:gd name="connsiteY70" fmla="*/ 1192 h 1936"/>
                <a:gd name="connsiteX71" fmla="*/ 3378 w 4208"/>
                <a:gd name="connsiteY71" fmla="*/ 1090 h 1936"/>
                <a:gd name="connsiteX72" fmla="*/ 3378 w 4208"/>
                <a:gd name="connsiteY72" fmla="*/ 987 h 1936"/>
                <a:gd name="connsiteX73" fmla="*/ 3370 w 4208"/>
                <a:gd name="connsiteY73" fmla="*/ 885 h 1936"/>
                <a:gd name="connsiteX74" fmla="*/ 3339 w 4208"/>
                <a:gd name="connsiteY74" fmla="*/ 798 h 1936"/>
                <a:gd name="connsiteX75" fmla="*/ 3291 w 4208"/>
                <a:gd name="connsiteY75" fmla="*/ 679 h 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208" h="1936">
                  <a:moveTo>
                    <a:pt x="1436" y="0"/>
                  </a:moveTo>
                  <a:cubicBezTo>
                    <a:pt x="1417" y="15"/>
                    <a:pt x="1330" y="26"/>
                    <a:pt x="1294" y="64"/>
                  </a:cubicBezTo>
                  <a:cubicBezTo>
                    <a:pt x="1258" y="102"/>
                    <a:pt x="1251" y="125"/>
                    <a:pt x="1215" y="166"/>
                  </a:cubicBezTo>
                  <a:cubicBezTo>
                    <a:pt x="1179" y="207"/>
                    <a:pt x="1153" y="231"/>
                    <a:pt x="1112" y="269"/>
                  </a:cubicBezTo>
                  <a:cubicBezTo>
                    <a:pt x="1071" y="307"/>
                    <a:pt x="1039" y="318"/>
                    <a:pt x="1009" y="356"/>
                  </a:cubicBezTo>
                  <a:cubicBezTo>
                    <a:pt x="979" y="394"/>
                    <a:pt x="973" y="401"/>
                    <a:pt x="954" y="442"/>
                  </a:cubicBezTo>
                  <a:cubicBezTo>
                    <a:pt x="935" y="483"/>
                    <a:pt x="924" y="480"/>
                    <a:pt x="899" y="521"/>
                  </a:cubicBezTo>
                  <a:cubicBezTo>
                    <a:pt x="874" y="562"/>
                    <a:pt x="853" y="599"/>
                    <a:pt x="820" y="640"/>
                  </a:cubicBezTo>
                  <a:cubicBezTo>
                    <a:pt x="787" y="681"/>
                    <a:pt x="771" y="725"/>
                    <a:pt x="749" y="766"/>
                  </a:cubicBezTo>
                  <a:cubicBezTo>
                    <a:pt x="727" y="807"/>
                    <a:pt x="744" y="828"/>
                    <a:pt x="725" y="869"/>
                  </a:cubicBezTo>
                  <a:cubicBezTo>
                    <a:pt x="706" y="910"/>
                    <a:pt x="687" y="984"/>
                    <a:pt x="670" y="1027"/>
                  </a:cubicBezTo>
                  <a:cubicBezTo>
                    <a:pt x="653" y="1070"/>
                    <a:pt x="643" y="1039"/>
                    <a:pt x="638" y="1082"/>
                  </a:cubicBezTo>
                  <a:cubicBezTo>
                    <a:pt x="633" y="1125"/>
                    <a:pt x="641" y="1144"/>
                    <a:pt x="630" y="1185"/>
                  </a:cubicBezTo>
                  <a:cubicBezTo>
                    <a:pt x="619" y="1226"/>
                    <a:pt x="613" y="1257"/>
                    <a:pt x="583" y="1287"/>
                  </a:cubicBezTo>
                  <a:cubicBezTo>
                    <a:pt x="553" y="1317"/>
                    <a:pt x="521" y="1322"/>
                    <a:pt x="480" y="1335"/>
                  </a:cubicBezTo>
                  <a:cubicBezTo>
                    <a:pt x="439" y="1348"/>
                    <a:pt x="419" y="1336"/>
                    <a:pt x="378" y="1350"/>
                  </a:cubicBezTo>
                  <a:cubicBezTo>
                    <a:pt x="337" y="1364"/>
                    <a:pt x="316" y="1378"/>
                    <a:pt x="275" y="1406"/>
                  </a:cubicBezTo>
                  <a:cubicBezTo>
                    <a:pt x="234" y="1434"/>
                    <a:pt x="182" y="1453"/>
                    <a:pt x="141" y="1477"/>
                  </a:cubicBezTo>
                  <a:cubicBezTo>
                    <a:pt x="100" y="1501"/>
                    <a:pt x="102" y="1497"/>
                    <a:pt x="70" y="1524"/>
                  </a:cubicBezTo>
                  <a:cubicBezTo>
                    <a:pt x="38" y="1551"/>
                    <a:pt x="28" y="1586"/>
                    <a:pt x="15" y="1627"/>
                  </a:cubicBezTo>
                  <a:cubicBezTo>
                    <a:pt x="2" y="1668"/>
                    <a:pt x="-7" y="1688"/>
                    <a:pt x="7" y="1729"/>
                  </a:cubicBezTo>
                  <a:cubicBezTo>
                    <a:pt x="21" y="1770"/>
                    <a:pt x="50" y="1802"/>
                    <a:pt x="86" y="1832"/>
                  </a:cubicBezTo>
                  <a:cubicBezTo>
                    <a:pt x="122" y="1862"/>
                    <a:pt x="147" y="1870"/>
                    <a:pt x="188" y="1879"/>
                  </a:cubicBezTo>
                  <a:cubicBezTo>
                    <a:pt x="229" y="1888"/>
                    <a:pt x="250" y="1879"/>
                    <a:pt x="291" y="1879"/>
                  </a:cubicBezTo>
                  <a:cubicBezTo>
                    <a:pt x="332" y="1879"/>
                    <a:pt x="348" y="1877"/>
                    <a:pt x="394" y="1879"/>
                  </a:cubicBezTo>
                  <a:cubicBezTo>
                    <a:pt x="440" y="1881"/>
                    <a:pt x="471" y="1885"/>
                    <a:pt x="520" y="1887"/>
                  </a:cubicBezTo>
                  <a:cubicBezTo>
                    <a:pt x="569" y="1889"/>
                    <a:pt x="594" y="1887"/>
                    <a:pt x="638" y="1887"/>
                  </a:cubicBezTo>
                  <a:cubicBezTo>
                    <a:pt x="682" y="1887"/>
                    <a:pt x="700" y="1885"/>
                    <a:pt x="741" y="1887"/>
                  </a:cubicBezTo>
                  <a:cubicBezTo>
                    <a:pt x="782" y="1889"/>
                    <a:pt x="803" y="1893"/>
                    <a:pt x="844" y="1895"/>
                  </a:cubicBezTo>
                  <a:cubicBezTo>
                    <a:pt x="885" y="1897"/>
                    <a:pt x="905" y="1895"/>
                    <a:pt x="946" y="1895"/>
                  </a:cubicBezTo>
                  <a:cubicBezTo>
                    <a:pt x="987" y="1895"/>
                    <a:pt x="1008" y="1895"/>
                    <a:pt x="1049" y="1895"/>
                  </a:cubicBezTo>
                  <a:cubicBezTo>
                    <a:pt x="1090" y="1895"/>
                    <a:pt x="1111" y="1897"/>
                    <a:pt x="1152" y="1895"/>
                  </a:cubicBezTo>
                  <a:cubicBezTo>
                    <a:pt x="1193" y="1893"/>
                    <a:pt x="1213" y="1889"/>
                    <a:pt x="1254" y="1887"/>
                  </a:cubicBezTo>
                  <a:cubicBezTo>
                    <a:pt x="1295" y="1885"/>
                    <a:pt x="1316" y="1885"/>
                    <a:pt x="1357" y="1887"/>
                  </a:cubicBezTo>
                  <a:cubicBezTo>
                    <a:pt x="1398" y="1889"/>
                    <a:pt x="1418" y="1890"/>
                    <a:pt x="1459" y="1895"/>
                  </a:cubicBezTo>
                  <a:cubicBezTo>
                    <a:pt x="1500" y="1900"/>
                    <a:pt x="1521" y="1906"/>
                    <a:pt x="1562" y="1911"/>
                  </a:cubicBezTo>
                  <a:cubicBezTo>
                    <a:pt x="1603" y="1916"/>
                    <a:pt x="1624" y="1913"/>
                    <a:pt x="1665" y="1919"/>
                  </a:cubicBezTo>
                  <a:cubicBezTo>
                    <a:pt x="1706" y="1925"/>
                    <a:pt x="1717" y="1921"/>
                    <a:pt x="1760" y="1927"/>
                  </a:cubicBezTo>
                  <a:cubicBezTo>
                    <a:pt x="1803" y="1933"/>
                    <a:pt x="1835" y="1917"/>
                    <a:pt x="1878" y="1919"/>
                  </a:cubicBezTo>
                  <a:cubicBezTo>
                    <a:pt x="1921" y="1921"/>
                    <a:pt x="1929" y="1941"/>
                    <a:pt x="1973" y="1935"/>
                  </a:cubicBezTo>
                  <a:cubicBezTo>
                    <a:pt x="2017" y="1929"/>
                    <a:pt x="2055" y="1925"/>
                    <a:pt x="2099" y="1919"/>
                  </a:cubicBezTo>
                  <a:cubicBezTo>
                    <a:pt x="2143" y="1913"/>
                    <a:pt x="2161" y="1921"/>
                    <a:pt x="2202" y="1919"/>
                  </a:cubicBezTo>
                  <a:cubicBezTo>
                    <a:pt x="2243" y="1917"/>
                    <a:pt x="2255" y="1913"/>
                    <a:pt x="2304" y="1911"/>
                  </a:cubicBezTo>
                  <a:cubicBezTo>
                    <a:pt x="2353" y="1909"/>
                    <a:pt x="2397" y="1913"/>
                    <a:pt x="2446" y="1911"/>
                  </a:cubicBezTo>
                  <a:cubicBezTo>
                    <a:pt x="2495" y="1909"/>
                    <a:pt x="2508" y="1905"/>
                    <a:pt x="2549" y="1903"/>
                  </a:cubicBezTo>
                  <a:cubicBezTo>
                    <a:pt x="2590" y="1901"/>
                    <a:pt x="2611" y="1903"/>
                    <a:pt x="2652" y="1903"/>
                  </a:cubicBezTo>
                  <a:cubicBezTo>
                    <a:pt x="2693" y="1903"/>
                    <a:pt x="2708" y="1903"/>
                    <a:pt x="2754" y="1903"/>
                  </a:cubicBezTo>
                  <a:cubicBezTo>
                    <a:pt x="2800" y="1903"/>
                    <a:pt x="2834" y="1905"/>
                    <a:pt x="2880" y="1903"/>
                  </a:cubicBezTo>
                  <a:cubicBezTo>
                    <a:pt x="2926" y="1901"/>
                    <a:pt x="2942" y="1895"/>
                    <a:pt x="2983" y="1895"/>
                  </a:cubicBezTo>
                  <a:cubicBezTo>
                    <a:pt x="3024" y="1895"/>
                    <a:pt x="3043" y="1898"/>
                    <a:pt x="3086" y="1903"/>
                  </a:cubicBezTo>
                  <a:cubicBezTo>
                    <a:pt x="3129" y="1908"/>
                    <a:pt x="3153" y="1916"/>
                    <a:pt x="3196" y="1919"/>
                  </a:cubicBezTo>
                  <a:cubicBezTo>
                    <a:pt x="3239" y="1922"/>
                    <a:pt x="3258" y="1919"/>
                    <a:pt x="3299" y="1919"/>
                  </a:cubicBezTo>
                  <a:cubicBezTo>
                    <a:pt x="3340" y="1919"/>
                    <a:pt x="3359" y="1916"/>
                    <a:pt x="3402" y="1919"/>
                  </a:cubicBezTo>
                  <a:cubicBezTo>
                    <a:pt x="3445" y="1922"/>
                    <a:pt x="3468" y="1932"/>
                    <a:pt x="3512" y="1935"/>
                  </a:cubicBezTo>
                  <a:cubicBezTo>
                    <a:pt x="3556" y="1938"/>
                    <a:pt x="3579" y="1935"/>
                    <a:pt x="3623" y="1935"/>
                  </a:cubicBezTo>
                  <a:cubicBezTo>
                    <a:pt x="3667" y="1935"/>
                    <a:pt x="3689" y="1935"/>
                    <a:pt x="3733" y="1935"/>
                  </a:cubicBezTo>
                  <a:cubicBezTo>
                    <a:pt x="3777" y="1935"/>
                    <a:pt x="3801" y="1937"/>
                    <a:pt x="3844" y="1935"/>
                  </a:cubicBezTo>
                  <a:cubicBezTo>
                    <a:pt x="3887" y="1933"/>
                    <a:pt x="3903" y="1932"/>
                    <a:pt x="3946" y="1927"/>
                  </a:cubicBezTo>
                  <a:cubicBezTo>
                    <a:pt x="3989" y="1922"/>
                    <a:pt x="4019" y="1935"/>
                    <a:pt x="4057" y="1911"/>
                  </a:cubicBezTo>
                  <a:cubicBezTo>
                    <a:pt x="4095" y="1887"/>
                    <a:pt x="4160" y="1857"/>
                    <a:pt x="4176" y="1816"/>
                  </a:cubicBezTo>
                  <a:cubicBezTo>
                    <a:pt x="4192" y="1792"/>
                    <a:pt x="4153" y="1786"/>
                    <a:pt x="4153" y="1769"/>
                  </a:cubicBezTo>
                  <a:cubicBezTo>
                    <a:pt x="4153" y="1752"/>
                    <a:pt x="4211" y="1743"/>
                    <a:pt x="4208" y="1714"/>
                  </a:cubicBezTo>
                  <a:cubicBezTo>
                    <a:pt x="4208" y="1671"/>
                    <a:pt x="4143" y="1638"/>
                    <a:pt x="4137" y="1595"/>
                  </a:cubicBezTo>
                  <a:cubicBezTo>
                    <a:pt x="4131" y="1552"/>
                    <a:pt x="4094" y="1536"/>
                    <a:pt x="4066" y="1508"/>
                  </a:cubicBezTo>
                  <a:cubicBezTo>
                    <a:pt x="4038" y="1480"/>
                    <a:pt x="4037" y="1470"/>
                    <a:pt x="3994" y="1453"/>
                  </a:cubicBezTo>
                  <a:cubicBezTo>
                    <a:pt x="3951" y="1436"/>
                    <a:pt x="3932" y="1425"/>
                    <a:pt x="3891" y="1406"/>
                  </a:cubicBezTo>
                  <a:cubicBezTo>
                    <a:pt x="3850" y="1387"/>
                    <a:pt x="3829" y="1371"/>
                    <a:pt x="3788" y="1358"/>
                  </a:cubicBezTo>
                  <a:cubicBezTo>
                    <a:pt x="3747" y="1345"/>
                    <a:pt x="3727" y="1347"/>
                    <a:pt x="3686" y="1342"/>
                  </a:cubicBezTo>
                  <a:cubicBezTo>
                    <a:pt x="3645" y="1337"/>
                    <a:pt x="3624" y="1344"/>
                    <a:pt x="3583" y="1335"/>
                  </a:cubicBezTo>
                  <a:cubicBezTo>
                    <a:pt x="3542" y="1326"/>
                    <a:pt x="3518" y="1324"/>
                    <a:pt x="3480" y="1295"/>
                  </a:cubicBezTo>
                  <a:cubicBezTo>
                    <a:pt x="3442" y="1266"/>
                    <a:pt x="3414" y="1233"/>
                    <a:pt x="3394" y="1192"/>
                  </a:cubicBezTo>
                  <a:cubicBezTo>
                    <a:pt x="3374" y="1151"/>
                    <a:pt x="3381" y="1131"/>
                    <a:pt x="3378" y="1090"/>
                  </a:cubicBezTo>
                  <a:cubicBezTo>
                    <a:pt x="3375" y="1049"/>
                    <a:pt x="3380" y="1028"/>
                    <a:pt x="3378" y="987"/>
                  </a:cubicBezTo>
                  <a:cubicBezTo>
                    <a:pt x="3376" y="946"/>
                    <a:pt x="3376" y="926"/>
                    <a:pt x="3370" y="885"/>
                  </a:cubicBezTo>
                  <a:cubicBezTo>
                    <a:pt x="3364" y="844"/>
                    <a:pt x="3355" y="839"/>
                    <a:pt x="3339" y="798"/>
                  </a:cubicBezTo>
                  <a:cubicBezTo>
                    <a:pt x="3323" y="757"/>
                    <a:pt x="3302" y="698"/>
                    <a:pt x="3291" y="679"/>
                  </a:cubicBezTo>
                </a:path>
              </a:pathLst>
            </a:custGeom>
            <a:ln w="31750" cap="rnd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6">
                      <a:lumMod val="75000"/>
                    </a:schemeClr>
                  </a:solidFill>
                </a14:hiddenFill>
              </a:ext>
            </a:ex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9379" y="5121"/>
              <a:ext cx="947" cy="946"/>
            </a:xfrm>
            <a:custGeom>
              <a:avLst/>
              <a:gdLst>
                <a:gd name="connsiteX0" fmla="*/ 947 w 947"/>
                <a:gd name="connsiteY0" fmla="*/ 946 h 946"/>
                <a:gd name="connsiteX1" fmla="*/ 921 w 947"/>
                <a:gd name="connsiteY1" fmla="*/ 839 h 946"/>
                <a:gd name="connsiteX2" fmla="*/ 876 w 947"/>
                <a:gd name="connsiteY2" fmla="*/ 773 h 946"/>
                <a:gd name="connsiteX3" fmla="*/ 797 w 947"/>
                <a:gd name="connsiteY3" fmla="*/ 678 h 946"/>
                <a:gd name="connsiteX4" fmla="*/ 702 w 947"/>
                <a:gd name="connsiteY4" fmla="*/ 531 h 946"/>
                <a:gd name="connsiteX5" fmla="*/ 626 w 947"/>
                <a:gd name="connsiteY5" fmla="*/ 424 h 946"/>
                <a:gd name="connsiteX6" fmla="*/ 541 w 947"/>
                <a:gd name="connsiteY6" fmla="*/ 315 h 946"/>
                <a:gd name="connsiteX7" fmla="*/ 458 w 947"/>
                <a:gd name="connsiteY7" fmla="*/ 244 h 946"/>
                <a:gd name="connsiteX8" fmla="*/ 330 w 947"/>
                <a:gd name="connsiteY8" fmla="*/ 149 h 946"/>
                <a:gd name="connsiteX9" fmla="*/ 220 w 947"/>
                <a:gd name="connsiteY9" fmla="*/ 100 h 946"/>
                <a:gd name="connsiteX10" fmla="*/ 109 w 947"/>
                <a:gd name="connsiteY10" fmla="*/ 42 h 946"/>
                <a:gd name="connsiteX11" fmla="*/ 0 w 947"/>
                <a:gd name="connsiteY11" fmla="*/ 0 h 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7" h="946">
                  <a:moveTo>
                    <a:pt x="947" y="946"/>
                  </a:moveTo>
                  <a:cubicBezTo>
                    <a:pt x="943" y="927"/>
                    <a:pt x="933" y="882"/>
                    <a:pt x="921" y="839"/>
                  </a:cubicBezTo>
                  <a:cubicBezTo>
                    <a:pt x="910" y="796"/>
                    <a:pt x="898" y="816"/>
                    <a:pt x="876" y="773"/>
                  </a:cubicBezTo>
                  <a:cubicBezTo>
                    <a:pt x="855" y="729"/>
                    <a:pt x="835" y="718"/>
                    <a:pt x="797" y="678"/>
                  </a:cubicBezTo>
                  <a:cubicBezTo>
                    <a:pt x="760" y="638"/>
                    <a:pt x="739" y="571"/>
                    <a:pt x="702" y="531"/>
                  </a:cubicBezTo>
                  <a:cubicBezTo>
                    <a:pt x="664" y="491"/>
                    <a:pt x="658" y="467"/>
                    <a:pt x="626" y="424"/>
                  </a:cubicBezTo>
                  <a:cubicBezTo>
                    <a:pt x="593" y="381"/>
                    <a:pt x="580" y="349"/>
                    <a:pt x="541" y="315"/>
                  </a:cubicBezTo>
                  <a:cubicBezTo>
                    <a:pt x="502" y="282"/>
                    <a:pt x="499" y="277"/>
                    <a:pt x="458" y="244"/>
                  </a:cubicBezTo>
                  <a:cubicBezTo>
                    <a:pt x="416" y="210"/>
                    <a:pt x="372" y="181"/>
                    <a:pt x="330" y="149"/>
                  </a:cubicBezTo>
                  <a:cubicBezTo>
                    <a:pt x="288" y="118"/>
                    <a:pt x="264" y="121"/>
                    <a:pt x="220" y="100"/>
                  </a:cubicBezTo>
                  <a:cubicBezTo>
                    <a:pt x="176" y="79"/>
                    <a:pt x="153" y="62"/>
                    <a:pt x="109" y="42"/>
                  </a:cubicBezTo>
                  <a:cubicBezTo>
                    <a:pt x="65" y="22"/>
                    <a:pt x="19" y="7"/>
                    <a:pt x="0" y="0"/>
                  </a:cubicBezTo>
                </a:path>
              </a:pathLst>
            </a:custGeom>
            <a:ln w="31750" cap="rnd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6">
                      <a:lumMod val="75000"/>
                    </a:schemeClr>
                  </a:solidFill>
                </a14:hiddenFill>
              </a:ext>
            </a:ex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小树叶的旅行 - 副本18"/>
          <p:cNvPicPr>
            <a:picLocks noChangeAspect="1"/>
          </p:cNvPicPr>
          <p:nvPr/>
        </p:nvPicPr>
        <p:blipFill>
          <a:blip r:embed="rId1"/>
          <a:srcRect l="1009" t="39315"/>
          <a:stretch>
            <a:fillRect/>
          </a:stretch>
        </p:blipFill>
        <p:spPr>
          <a:xfrm>
            <a:off x="871220" y="635"/>
            <a:ext cx="7287895" cy="6857365"/>
          </a:xfrm>
          <a:prstGeom prst="rect">
            <a:avLst/>
          </a:prstGeom>
        </p:spPr>
      </p:pic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22"/>
          <p:cNvPicPr>
            <a:picLocks noChangeAspect="1"/>
          </p:cNvPicPr>
          <p:nvPr/>
        </p:nvPicPr>
        <p:blipFill>
          <a:blip r:embed="rId2"/>
          <a:srcRect t="1473" b="29326"/>
          <a:stretch>
            <a:fillRect/>
          </a:stretch>
        </p:blipFill>
        <p:spPr>
          <a:xfrm>
            <a:off x="723265" y="0"/>
            <a:ext cx="638175" cy="244538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73380" y="0"/>
            <a:ext cx="8512175" cy="6858000"/>
            <a:chOff x="723" y="0"/>
            <a:chExt cx="13405" cy="10800"/>
          </a:xfrm>
        </p:grpSpPr>
        <p:pic>
          <p:nvPicPr>
            <p:cNvPr id="2" name="图片 1" descr="大班-小树叶的旅行 - 副本19"/>
            <p:cNvPicPr>
              <a:picLocks noChangeAspect="1"/>
            </p:cNvPicPr>
            <p:nvPr/>
          </p:nvPicPr>
          <p:blipFill>
            <a:blip r:embed="rId3"/>
            <a:srcRect t="2407" r="530" b="23721"/>
            <a:stretch>
              <a:fillRect/>
            </a:stretch>
          </p:blipFill>
          <p:spPr>
            <a:xfrm>
              <a:off x="2143" y="0"/>
              <a:ext cx="11985" cy="10800"/>
            </a:xfrm>
            <a:prstGeom prst="rect">
              <a:avLst/>
            </a:prstGeom>
          </p:spPr>
        </p:pic>
        <p:pic>
          <p:nvPicPr>
            <p:cNvPr id="5" name="图片 4" descr="12"/>
            <p:cNvPicPr>
              <a:picLocks noChangeAspect="1"/>
            </p:cNvPicPr>
            <p:nvPr/>
          </p:nvPicPr>
          <p:blipFill>
            <a:blip r:embed="rId4"/>
            <a:srcRect b="9462"/>
            <a:stretch>
              <a:fillRect/>
            </a:stretch>
          </p:blipFill>
          <p:spPr>
            <a:xfrm>
              <a:off x="723" y="5149"/>
              <a:ext cx="1837" cy="3531"/>
            </a:xfrm>
            <a:prstGeom prst="rect">
              <a:avLst/>
            </a:prstGeom>
          </p:spPr>
        </p:pic>
      </p:grpSp>
      <p:pic>
        <p:nvPicPr>
          <p:cNvPr id="7" name="图片 6" descr="12"/>
          <p:cNvPicPr>
            <a:picLocks noChangeAspect="1"/>
          </p:cNvPicPr>
          <p:nvPr/>
        </p:nvPicPr>
        <p:blipFill>
          <a:blip r:embed="rId4"/>
          <a:srcRect l="17073"/>
          <a:stretch>
            <a:fillRect/>
          </a:stretch>
        </p:blipFill>
        <p:spPr>
          <a:xfrm>
            <a:off x="373380" y="3269615"/>
            <a:ext cx="349885" cy="2476500"/>
          </a:xfrm>
          <a:prstGeom prst="rect">
            <a:avLst/>
          </a:prstGeom>
        </p:spPr>
      </p:pic>
      <p:pic>
        <p:nvPicPr>
          <p:cNvPr id="3" name="04-02-《我看到的世界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900" y="5746115"/>
            <a:ext cx="619125" cy="619125"/>
          </a:xfrm>
          <a:prstGeom prst="rect">
            <a:avLst/>
          </a:prstGeom>
        </p:spPr>
      </p:pic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1180" y="590486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WPS 演示</Application>
  <PresentationFormat>宽屏</PresentationFormat>
  <Paragraphs>45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24</cp:revision>
  <dcterms:created xsi:type="dcterms:W3CDTF">2023-08-09T12:44:00Z</dcterms:created>
  <dcterms:modified xsi:type="dcterms:W3CDTF">2025-04-09T02:16:56Z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