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68" r:id="rId13"/>
    <p:sldId id="266" r:id="rId14"/>
  </p:sldIdLst>
  <p:sldSz cx="9144000" cy="6858000" type="screen4x3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2EF"/>
    <a:srgbClr val="FCF6D3"/>
    <a:srgbClr val="F8F1EE"/>
    <a:srgbClr val="F9F4CE"/>
    <a:srgbClr val="EAF3E1"/>
    <a:srgbClr val="F9B094"/>
    <a:srgbClr val="001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1.png"/><Relationship Id="rId3" Type="http://schemas.microsoft.com/office/2007/relationships/media" Target="../media/audio1.wav"/><Relationship Id="rId2" Type="http://schemas.openxmlformats.org/officeDocument/2006/relationships/audio" Target="../media/audio1.wav"/><Relationship Id="rId1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B09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中国 - 副本2"/>
          <p:cNvPicPr>
            <a:picLocks noChangeAspect="1"/>
          </p:cNvPicPr>
          <p:nvPr/>
        </p:nvPicPr>
        <p:blipFill>
          <a:blip r:embed="rId1"/>
          <a:srcRect l="720" t="33409" b="8676"/>
          <a:stretch>
            <a:fillRect/>
          </a:stretch>
        </p:blipFill>
        <p:spPr>
          <a:xfrm>
            <a:off x="1002030" y="577215"/>
            <a:ext cx="8141970" cy="6280785"/>
          </a:xfrm>
          <a:prstGeom prst="rect">
            <a:avLst/>
          </a:prstGeom>
        </p:spPr>
      </p:pic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150" y="602678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中国 - 副本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图片 2" descr="大班-中国 - 副本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57263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1670" y="274955"/>
            <a:ext cx="37344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中国——一个好听的名字，一提起她，我就无比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自豪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!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150" y="602678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2E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中国 - 副本5"/>
          <p:cNvPicPr>
            <a:picLocks noChangeAspect="1"/>
          </p:cNvPicPr>
          <p:nvPr/>
        </p:nvPicPr>
        <p:blipFill>
          <a:blip r:embed="rId1"/>
          <a:srcRect r="1917"/>
          <a:stretch>
            <a:fillRect/>
          </a:stretch>
        </p:blipFill>
        <p:spPr>
          <a:xfrm>
            <a:off x="1455420" y="236220"/>
            <a:ext cx="6075045" cy="66217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42745" y="448310"/>
            <a:ext cx="43776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中国——一个温暖的名字，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像妈妈一样，把我轻轻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拥抱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!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150" y="602678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中国 - 副本6"/>
          <p:cNvPicPr>
            <a:picLocks noChangeAspect="1"/>
          </p:cNvPicPr>
          <p:nvPr/>
        </p:nvPicPr>
        <p:blipFill>
          <a:blip r:embed="rId1"/>
          <a:srcRect l="1479"/>
          <a:stretch>
            <a:fillRect/>
          </a:stretch>
        </p:blipFill>
        <p:spPr>
          <a:xfrm>
            <a:off x="635" y="0"/>
            <a:ext cx="9144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252470" y="405765"/>
            <a:ext cx="37261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中国——一个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雄伟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的名字，给我无尽的力量!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150" y="602678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中国 - 副本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83150" cy="6858000"/>
          </a:xfrm>
          <a:prstGeom prst="rect">
            <a:avLst/>
          </a:prstGeom>
        </p:spPr>
      </p:pic>
      <p:pic>
        <p:nvPicPr>
          <p:cNvPr id="3" name="图片 2" descr="大班-中国 - 副本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150" y="0"/>
            <a:ext cx="426085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35380" y="2188845"/>
            <a:ext cx="46539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中国——山河壮丽，用肥沃的土地滋养着我们。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9850" y="5415915"/>
            <a:ext cx="37966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花草树木是她美丽的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衣裳</a:t>
            </a:r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66995" y="3609975"/>
            <a:ext cx="37547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江河湖海是她宽广的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胸怀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7" name="图片 6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150" y="602678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中国 - 副本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709795" cy="6858000"/>
          </a:xfrm>
          <a:prstGeom prst="rect">
            <a:avLst/>
          </a:prstGeom>
        </p:spPr>
      </p:pic>
      <p:pic>
        <p:nvPicPr>
          <p:cNvPr id="3" name="图片 2" descr="大班-中国 - 副本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795" y="0"/>
            <a:ext cx="443420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296545"/>
            <a:ext cx="52190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中国——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团结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友爱，五十六个兄弟姐妹一起建设美丽家园。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150" y="602678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中国 - 副本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83150" cy="6858000"/>
          </a:xfrm>
          <a:prstGeom prst="rect">
            <a:avLst/>
          </a:prstGeom>
        </p:spPr>
      </p:pic>
      <p:pic>
        <p:nvPicPr>
          <p:cNvPr id="3" name="图片 2" descr="大班-中国 - 副本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515" y="0"/>
            <a:ext cx="426148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1985" y="374015"/>
            <a:ext cx="44951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中国——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智慧勇敢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，无论遇到什么困难，都无所畏惧。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150" y="602678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中国 - 副本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83150" cy="6858000"/>
          </a:xfrm>
          <a:prstGeom prst="rect">
            <a:avLst/>
          </a:prstGeom>
        </p:spPr>
      </p:pic>
      <p:pic>
        <p:nvPicPr>
          <p:cNvPr id="3" name="图片 2" descr="大班-中国 - 副本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150" y="0"/>
            <a:ext cx="426085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03090" y="5193665"/>
            <a:ext cx="474091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我爱我的祖国，爱她的伟大、爱她的顽强、爱她的善良与正直；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  </a:t>
            </a:r>
            <a:endParaRPr lang="en-US" altLang="zh-CN" sz="20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我爱我的祖国，爱她的博爱、爱她的团结、爱她的智慧与坚强。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150" y="613791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中国 - 副本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83150" cy="6858000"/>
          </a:xfrm>
          <a:prstGeom prst="rect">
            <a:avLst/>
          </a:prstGeom>
        </p:spPr>
      </p:pic>
      <p:pic>
        <p:nvPicPr>
          <p:cNvPr id="3" name="图片 2" descr="大班-中国 - 副本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85" y="0"/>
            <a:ext cx="426021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092325" y="3199130"/>
            <a:ext cx="34207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我爱五星红旗!我爱中国!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150" y="602678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大班-中国 - 副本17"/>
          <p:cNvPicPr>
            <a:picLocks noChangeAspect="1"/>
          </p:cNvPicPr>
          <p:nvPr/>
        </p:nvPicPr>
        <p:blipFill>
          <a:blip r:embed="rId2"/>
          <a:srcRect t="5972" b="6250"/>
          <a:stretch>
            <a:fillRect/>
          </a:stretch>
        </p:blipFill>
        <p:spPr>
          <a:xfrm>
            <a:off x="1755775" y="22225"/>
            <a:ext cx="5546090" cy="6836410"/>
          </a:xfrm>
          <a:prstGeom prst="rect">
            <a:avLst/>
          </a:prstGeom>
        </p:spPr>
      </p:pic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150" y="602678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3E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大班-中国 - 副本18"/>
          <p:cNvPicPr>
            <a:picLocks noChangeAspect="1"/>
          </p:cNvPicPr>
          <p:nvPr/>
        </p:nvPicPr>
        <p:blipFill>
          <a:blip r:embed="rId1"/>
          <a:srcRect l="1585" t="5972" b="7398"/>
          <a:stretch>
            <a:fillRect/>
          </a:stretch>
        </p:blipFill>
        <p:spPr>
          <a:xfrm>
            <a:off x="1110615" y="141605"/>
            <a:ext cx="6806565" cy="660209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3404870" y="1571625"/>
            <a:ext cx="665480" cy="48387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4890770" y="5022850"/>
            <a:ext cx="601980" cy="112268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 flipV="1">
            <a:off x="4916170" y="1571625"/>
            <a:ext cx="576580" cy="2268855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4898390" y="1571625"/>
            <a:ext cx="603250" cy="2052955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395980" y="2777490"/>
            <a:ext cx="669290" cy="1823085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404870" y="4987290"/>
            <a:ext cx="655320" cy="66421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4900930" y="2768600"/>
            <a:ext cx="591820" cy="2376805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3395980" y="3071495"/>
            <a:ext cx="674370" cy="307975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3395980" y="2593975"/>
            <a:ext cx="672465" cy="127508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 flipV="1">
            <a:off x="4898390" y="4131310"/>
            <a:ext cx="620395" cy="2052955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3" name="图片 12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150" y="602678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2E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中国 - 副本19"/>
          <p:cNvPicPr>
            <a:picLocks noChangeAspect="1"/>
          </p:cNvPicPr>
          <p:nvPr/>
        </p:nvPicPr>
        <p:blipFill>
          <a:blip r:embed="rId1"/>
          <a:srcRect t="15787" b="6130"/>
          <a:stretch>
            <a:fillRect/>
          </a:stretch>
        </p:blipFill>
        <p:spPr>
          <a:xfrm>
            <a:off x="0" y="0"/>
            <a:ext cx="9143365" cy="6857365"/>
          </a:xfrm>
          <a:prstGeom prst="rect">
            <a:avLst/>
          </a:prstGeom>
        </p:spPr>
      </p:pic>
      <p:pic>
        <p:nvPicPr>
          <p:cNvPr id="3" name="07-02-儿歌《我的祖国》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2005" y="5793105"/>
            <a:ext cx="619125" cy="619125"/>
          </a:xfrm>
          <a:prstGeom prst="rect">
            <a:avLst/>
          </a:prstGeom>
        </p:spPr>
      </p:pic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2150" y="6026785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commondata" val="eyJoZGlkIjoiNTc3YzkzNjQ3NWNhODg2OTk1MTUyMmMwZDE1YmIzMjc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</Words>
  <Application>WPS 演示</Application>
  <PresentationFormat>宽屏</PresentationFormat>
  <Paragraphs>22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Wingdings</vt:lpstr>
      <vt:lpstr>楷体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WPS_1724806743</cp:lastModifiedBy>
  <cp:revision>20</cp:revision>
  <dcterms:created xsi:type="dcterms:W3CDTF">2023-08-09T12:44:00Z</dcterms:created>
  <dcterms:modified xsi:type="dcterms:W3CDTF">2025-04-09T02:46:34Z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2052-12.1.0.20305</vt:lpwstr>
  </property>
</Properties>
</file>