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69" r:id="rId15"/>
    <p:sldId id="267" r:id="rId16"/>
  </p:sldIdLst>
  <p:sldSz cx="9144000" cy="6858000" type="screen4x3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B88"/>
    <a:srgbClr val="D5D963"/>
    <a:srgbClr val="CAD568"/>
    <a:srgbClr val="D2D96E"/>
    <a:srgbClr val="C6D262"/>
    <a:srgbClr val="C7D162"/>
    <a:srgbClr val="EAF3E1"/>
    <a:srgbClr val="FFF3EC"/>
    <a:srgbClr val="88C8C2"/>
    <a:srgbClr val="001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jpeg"/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2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C8C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两只熊 - 副本2"/>
          <p:cNvPicPr>
            <a:picLocks noChangeAspect="1"/>
          </p:cNvPicPr>
          <p:nvPr/>
        </p:nvPicPr>
        <p:blipFill>
          <a:blip r:embed="rId1"/>
          <a:srcRect l="6424" t="33770" r="8633" b="9093"/>
          <a:stretch>
            <a:fillRect/>
          </a:stretch>
        </p:blipFill>
        <p:spPr>
          <a:xfrm>
            <a:off x="587375" y="840740"/>
            <a:ext cx="7766685" cy="6017260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96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两只熊 - 副本3"/>
          <p:cNvPicPr>
            <a:picLocks noChangeAspect="1"/>
          </p:cNvPicPr>
          <p:nvPr/>
        </p:nvPicPr>
        <p:blipFill>
          <a:blip r:embed="rId1"/>
          <a:srcRect l="99" t="14235" r="287" b="14787"/>
          <a:stretch>
            <a:fillRect/>
          </a:stretch>
        </p:blipFill>
        <p:spPr>
          <a:xfrm>
            <a:off x="-635" y="635"/>
            <a:ext cx="9144635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96180" y="948690"/>
            <a:ext cx="40208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大熊哥哥和小熊弟弟长得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一模一样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。哥哥做事情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一丝不苟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，弟弟却是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粗心大意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两只熊 - 副本4"/>
          <p:cNvPicPr>
            <a:picLocks noChangeAspect="1"/>
          </p:cNvPicPr>
          <p:nvPr/>
        </p:nvPicPr>
        <p:blipFill>
          <a:blip r:embed="rId1"/>
          <a:srcRect b="6760"/>
          <a:stretch>
            <a:fillRect/>
          </a:stretch>
        </p:blipFill>
        <p:spPr>
          <a:xfrm>
            <a:off x="1275715" y="0"/>
            <a:ext cx="65786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99735" y="883920"/>
            <a:ext cx="30867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弟弟喜欢拉大提琴。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4820" y="2856230"/>
            <a:ext cx="25806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哥哥喜欢弹钢琴。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两只熊 - 副本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图片 2" descr="大班-两只熊 - 副本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42280" y="753745"/>
            <a:ext cx="32670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一年一度的音乐会即将来临，大家都在积极准备这次盛大的演出</a:t>
            </a:r>
            <a:r>
              <a:rPr lang="zh-CN" altLang="en-US" sz="1600"/>
              <a:t>。</a:t>
            </a:r>
            <a:endParaRPr lang="zh-CN" altLang="en-US" sz="1600"/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两只熊 - 副本7"/>
          <p:cNvPicPr>
            <a:picLocks noChangeAspect="1"/>
          </p:cNvPicPr>
          <p:nvPr/>
        </p:nvPicPr>
        <p:blipFill>
          <a:blip r:embed="rId1"/>
          <a:srcRect l="5520" t="5630" r="3664" b="6972"/>
          <a:stretch>
            <a:fillRect/>
          </a:stretch>
        </p:blipFill>
        <p:spPr>
          <a:xfrm>
            <a:off x="1793875" y="864235"/>
            <a:ext cx="6184900" cy="59937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19300" y="478155"/>
            <a:ext cx="55238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大熊哥哥每天都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精神抖擞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地练习弹琴。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两只熊 - 副本8"/>
          <p:cNvPicPr>
            <a:picLocks noChangeAspect="1"/>
          </p:cNvPicPr>
          <p:nvPr/>
        </p:nvPicPr>
        <p:blipFill>
          <a:blip r:embed="rId1"/>
          <a:srcRect t="3556" b="8167"/>
          <a:stretch>
            <a:fillRect/>
          </a:stretch>
        </p:blipFill>
        <p:spPr>
          <a:xfrm>
            <a:off x="1072515" y="95885"/>
            <a:ext cx="6795770" cy="66732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1810" y="5487035"/>
            <a:ext cx="31019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小熊弟弟则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心不在焉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，总跑去森林里玩。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两只熊 - 副本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377055" cy="6858000"/>
          </a:xfrm>
          <a:prstGeom prst="rect">
            <a:avLst/>
          </a:prstGeom>
        </p:spPr>
      </p:pic>
      <p:pic>
        <p:nvPicPr>
          <p:cNvPr id="3" name="图片 2" descr="大班-两只熊 - 副本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420" y="0"/>
            <a:ext cx="476758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91355" y="5111750"/>
            <a:ext cx="35090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一天，弟弟练琴的时候，竟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不知不觉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地睡着了…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隐隐约约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，一阵美妙的音乐传来。它加快步伐，循着声音走过去。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两只熊 - 副本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782185" cy="6858000"/>
          </a:xfrm>
          <a:prstGeom prst="rect">
            <a:avLst/>
          </a:prstGeom>
        </p:spPr>
      </p:pic>
      <p:pic>
        <p:nvPicPr>
          <p:cNvPr id="3" name="图片 2" descr="大班-两只熊 - 副本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50" y="0"/>
            <a:ext cx="436245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91610" y="5324475"/>
            <a:ext cx="4886960" cy="1143206"/>
          </a:xfrm>
          <a:prstGeom prst="round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小熊看到：哥哥和伙伴们正在舞台上深情演奏，而它和它的大提琴被震得</a:t>
            </a:r>
            <a:r>
              <a:rPr lang="en-US" altLang="zh-CN" sz="200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歪歪斜斜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，小熊难过极了。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8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两只熊 - 副本13"/>
          <p:cNvPicPr>
            <a:picLocks noChangeAspect="1"/>
          </p:cNvPicPr>
          <p:nvPr/>
        </p:nvPicPr>
        <p:blipFill>
          <a:blip r:embed="rId1"/>
          <a:srcRect l="1" t="10295" r="809" b="21066"/>
          <a:stretch>
            <a:fillRect/>
          </a:stretch>
        </p:blipFill>
        <p:spPr>
          <a:xfrm>
            <a:off x="0" y="635"/>
            <a:ext cx="9144000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8290" y="3246755"/>
            <a:ext cx="37134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小熊慌忙睁开眼睛，还好只是一个糟糕的梦。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我一定要努力练琴!赢得大家的掌声!”小熊想。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两只熊 - 副本14"/>
          <p:cNvPicPr>
            <a:picLocks noChangeAspect="1"/>
          </p:cNvPicPr>
          <p:nvPr/>
        </p:nvPicPr>
        <p:blipFill>
          <a:blip r:embed="rId1"/>
          <a:srcRect l="-889" t="2296" r="889" b="8926"/>
          <a:stretch>
            <a:fillRect/>
          </a:stretch>
        </p:blipFill>
        <p:spPr>
          <a:xfrm>
            <a:off x="1028700" y="314325"/>
            <a:ext cx="6854190" cy="60883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8700" y="5480050"/>
            <a:ext cx="70878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小熊弟弟也开始像大熊哥哥一样认真努力练琴了。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大班-两只熊 - 副本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702175" cy="6858000"/>
          </a:xfrm>
          <a:prstGeom prst="rect">
            <a:avLst/>
          </a:prstGeom>
        </p:spPr>
      </p:pic>
      <p:pic>
        <p:nvPicPr>
          <p:cNvPr id="5" name="图片 4" descr="大班-两只熊 - 副本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540" y="0"/>
            <a:ext cx="444246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93210" y="4624705"/>
            <a:ext cx="4465955" cy="1143206"/>
          </a:xfrm>
          <a:prstGeom prst="round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音乐会终于到来啦!大熊、小熊和伙伴们演奏了一曲《动物狂欢节》，四周掌声雷动。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大班-两只熊 - 副本17"/>
          <p:cNvPicPr>
            <a:picLocks noChangeAspect="1"/>
          </p:cNvPicPr>
          <p:nvPr/>
        </p:nvPicPr>
        <p:blipFill>
          <a:blip r:embed="rId2"/>
          <a:srcRect t="5557" r="-1814" b="6995"/>
          <a:stretch>
            <a:fillRect/>
          </a:stretch>
        </p:blipFill>
        <p:spPr>
          <a:xfrm>
            <a:off x="1764030" y="113665"/>
            <a:ext cx="5615305" cy="6744335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2861310" y="1143635"/>
            <a:ext cx="3921760" cy="1695450"/>
            <a:chOff x="4506" y="1801"/>
            <a:chExt cx="6176" cy="2670"/>
          </a:xfrm>
        </p:grpSpPr>
        <p:pic>
          <p:nvPicPr>
            <p:cNvPr id="2" name="图片 1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t="9539" r="73345" b="64658"/>
            <a:stretch>
              <a:fillRect/>
            </a:stretch>
          </p:blipFill>
          <p:spPr>
            <a:xfrm>
              <a:off x="4506" y="1801"/>
              <a:ext cx="2235" cy="1734"/>
            </a:xfrm>
            <a:prstGeom prst="rect">
              <a:avLst/>
            </a:prstGeom>
          </p:spPr>
        </p:pic>
        <p:pic>
          <p:nvPicPr>
            <p:cNvPr id="5" name="图片 4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75731" t="71219" r="-2386" b="2978"/>
            <a:stretch>
              <a:fillRect/>
            </a:stretch>
          </p:blipFill>
          <p:spPr>
            <a:xfrm>
              <a:off x="6221" y="1801"/>
              <a:ext cx="2235" cy="1734"/>
            </a:xfrm>
            <a:prstGeom prst="rect">
              <a:avLst/>
            </a:prstGeom>
          </p:spPr>
        </p:pic>
        <p:pic>
          <p:nvPicPr>
            <p:cNvPr id="6" name="图片 5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62839" t="51101" r="10506" b="23096"/>
            <a:stretch>
              <a:fillRect/>
            </a:stretch>
          </p:blipFill>
          <p:spPr>
            <a:xfrm>
              <a:off x="4706" y="2737"/>
              <a:ext cx="2235" cy="1734"/>
            </a:xfrm>
            <a:prstGeom prst="rect">
              <a:avLst/>
            </a:prstGeom>
          </p:spPr>
        </p:pic>
        <p:pic>
          <p:nvPicPr>
            <p:cNvPr id="7" name="图片 6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44926" t="60118" r="40381" b="8677"/>
            <a:stretch>
              <a:fillRect/>
            </a:stretch>
          </p:blipFill>
          <p:spPr>
            <a:xfrm>
              <a:off x="8000" y="2374"/>
              <a:ext cx="1232" cy="2097"/>
            </a:xfrm>
            <a:prstGeom prst="rect">
              <a:avLst/>
            </a:prstGeom>
          </p:spPr>
        </p:pic>
        <p:pic>
          <p:nvPicPr>
            <p:cNvPr id="8" name="图片 7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48313" t="22649" r="25032" b="51548"/>
            <a:stretch>
              <a:fillRect/>
            </a:stretch>
          </p:blipFill>
          <p:spPr>
            <a:xfrm>
              <a:off x="8448" y="2001"/>
              <a:ext cx="2235" cy="1734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2698750" y="2786380"/>
            <a:ext cx="3962400" cy="1894840"/>
            <a:chOff x="4250" y="4388"/>
            <a:chExt cx="6240" cy="2984"/>
          </a:xfrm>
        </p:grpSpPr>
        <p:pic>
          <p:nvPicPr>
            <p:cNvPr id="9" name="图片 8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16422" t="61844" r="68575" b="8305"/>
            <a:stretch>
              <a:fillRect/>
            </a:stretch>
          </p:blipFill>
          <p:spPr>
            <a:xfrm>
              <a:off x="9232" y="4935"/>
              <a:ext cx="1258" cy="2006"/>
            </a:xfrm>
            <a:prstGeom prst="rect">
              <a:avLst/>
            </a:prstGeom>
          </p:spPr>
        </p:pic>
        <p:pic>
          <p:nvPicPr>
            <p:cNvPr id="10" name="图片 9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43483" t="1" r="26845" b="78051"/>
            <a:stretch>
              <a:fillRect/>
            </a:stretch>
          </p:blipFill>
          <p:spPr>
            <a:xfrm>
              <a:off x="5968" y="5898"/>
              <a:ext cx="2488" cy="1475"/>
            </a:xfrm>
            <a:prstGeom prst="rect">
              <a:avLst/>
            </a:prstGeom>
          </p:spPr>
        </p:pic>
        <p:pic>
          <p:nvPicPr>
            <p:cNvPr id="11" name="图片 10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-1312" t="46636" r="79988" b="27561"/>
            <a:stretch>
              <a:fillRect/>
            </a:stretch>
          </p:blipFill>
          <p:spPr>
            <a:xfrm>
              <a:off x="6361" y="4471"/>
              <a:ext cx="1788" cy="1734"/>
            </a:xfrm>
            <a:prstGeom prst="rect">
              <a:avLst/>
            </a:prstGeom>
          </p:spPr>
        </p:pic>
        <p:pic>
          <p:nvPicPr>
            <p:cNvPr id="13" name="图片 12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24270" t="14241" r="53965" b="46027"/>
            <a:stretch>
              <a:fillRect/>
            </a:stretch>
          </p:blipFill>
          <p:spPr>
            <a:xfrm>
              <a:off x="4250" y="4388"/>
              <a:ext cx="1825" cy="2670"/>
            </a:xfrm>
            <a:prstGeom prst="rect">
              <a:avLst/>
            </a:prstGeom>
          </p:spPr>
        </p:pic>
        <p:pic>
          <p:nvPicPr>
            <p:cNvPr id="14" name="图片 13" descr="微信截图_2025040909365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80895" t="14718" r="-132" b="54613"/>
            <a:stretch>
              <a:fillRect/>
            </a:stretch>
          </p:blipFill>
          <p:spPr>
            <a:xfrm>
              <a:off x="8149" y="4778"/>
              <a:ext cx="1613" cy="206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两只熊 - 副本18"/>
          <p:cNvPicPr>
            <a:picLocks noChangeAspect="1"/>
          </p:cNvPicPr>
          <p:nvPr/>
        </p:nvPicPr>
        <p:blipFill>
          <a:blip r:embed="rId1"/>
          <a:srcRect l="1522" b="7019"/>
          <a:stretch>
            <a:fillRect/>
          </a:stretch>
        </p:blipFill>
        <p:spPr>
          <a:xfrm>
            <a:off x="1617980" y="635"/>
            <a:ext cx="6109335" cy="65024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4923155" y="2974340"/>
            <a:ext cx="1390015" cy="11626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608320" y="4844415"/>
            <a:ext cx="1424940" cy="1209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308860" y="4262120"/>
            <a:ext cx="1381125" cy="1244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672455" y="1156335"/>
            <a:ext cx="1417320" cy="11671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897505" y="2673985"/>
            <a:ext cx="1407160" cy="1200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250440" y="1317625"/>
            <a:ext cx="1407795" cy="12007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569335" y="5311775"/>
            <a:ext cx="1477645" cy="12312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911600" y="4040505"/>
            <a:ext cx="1422400" cy="11703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2" grpId="0" animBg="1"/>
      <p:bldP spid="10" grpId="0" animBg="1"/>
      <p:bldP spid="5" grpId="0" animBg="1"/>
      <p:bldP spid="9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D56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两只熊 - 副本19"/>
          <p:cNvPicPr>
            <a:picLocks noChangeAspect="1"/>
          </p:cNvPicPr>
          <p:nvPr/>
        </p:nvPicPr>
        <p:blipFill>
          <a:blip r:embed="rId1"/>
          <a:srcRect l="1656" t="3556" r="532" b="33209"/>
          <a:stretch>
            <a:fillRect/>
          </a:stretch>
        </p:blipFill>
        <p:spPr>
          <a:xfrm>
            <a:off x="0" y="0"/>
            <a:ext cx="9144635" cy="6858635"/>
          </a:xfrm>
          <a:prstGeom prst="rect">
            <a:avLst/>
          </a:prstGeom>
        </p:spPr>
      </p:pic>
      <p:pic>
        <p:nvPicPr>
          <p:cNvPr id="3" name="02-02-儿歌《大小熊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1045" y="5688965"/>
            <a:ext cx="619125" cy="619125"/>
          </a:xfrm>
          <a:prstGeom prst="rect">
            <a:avLst/>
          </a:prstGeom>
        </p:spPr>
      </p:pic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8485" y="599186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NTc3YzkzNjQ3NWNhODg2OTk1MTUyMmMwZDE1YmIzMj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</Words>
  <Application>WPS 演示</Application>
  <PresentationFormat>宽屏</PresentationFormat>
  <Paragraphs>22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</vt:lpstr>
      <vt:lpstr>宋体</vt:lpstr>
      <vt:lpstr>Wingdings</vt:lpstr>
      <vt:lpstr>楷体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WPS_1724806743</cp:lastModifiedBy>
  <cp:revision>26</cp:revision>
  <dcterms:created xsi:type="dcterms:W3CDTF">2023-08-09T12:44:00Z</dcterms:created>
  <dcterms:modified xsi:type="dcterms:W3CDTF">2025-04-09T01:55:59Z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