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73" r:id="rId16"/>
    <p:sldId id="271" r:id="rId17"/>
    <p:sldId id="269" r:id="rId18"/>
  </p:sldIdLst>
  <p:sldSz cx="9144000" cy="6858000" type="screen4x3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EC"/>
    <a:srgbClr val="DCD0E5"/>
    <a:srgbClr val="FBBFD6"/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4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FD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牙齿小卫士 - 副本2"/>
          <p:cNvPicPr>
            <a:picLocks noChangeAspect="1"/>
          </p:cNvPicPr>
          <p:nvPr/>
        </p:nvPicPr>
        <p:blipFill>
          <a:blip r:embed="rId1"/>
          <a:srcRect l="750" t="33827" b="8641"/>
          <a:stretch>
            <a:fillRect/>
          </a:stretch>
        </p:blipFill>
        <p:spPr>
          <a:xfrm>
            <a:off x="585470" y="741045"/>
            <a:ext cx="8235950" cy="549846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大班-牙齿小卫士 - 副本3"/>
          <p:cNvPicPr>
            <a:picLocks noChangeAspect="1"/>
          </p:cNvPicPr>
          <p:nvPr/>
        </p:nvPicPr>
        <p:blipFill>
          <a:blip r:embed="rId2"/>
          <a:srcRect t="26148" r="604" b="6282"/>
          <a:stretch>
            <a:fillRect/>
          </a:stretch>
        </p:blipFill>
        <p:spPr>
          <a:xfrm>
            <a:off x="0" y="593725"/>
            <a:ext cx="9144000" cy="6264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7030" y="488950"/>
            <a:ext cx="43516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冲啊!在一个不起眼的角落里，正进行着一场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激烈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的战斗。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4"/>
          <p:cNvPicPr>
            <a:picLocks noChangeAspect="1"/>
          </p:cNvPicPr>
          <p:nvPr/>
        </p:nvPicPr>
        <p:blipFill>
          <a:blip r:embed="rId1"/>
          <a:srcRect l="1542" t="13444" b="8213"/>
          <a:stretch>
            <a:fillRect/>
          </a:stretch>
        </p:blipFill>
        <p:spPr>
          <a:xfrm>
            <a:off x="2228215" y="492760"/>
            <a:ext cx="6915785" cy="5892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5285" y="562610"/>
            <a:ext cx="3830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卫士们面对数不清的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侵略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者，拼尽浑身的力气守护自己的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家园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5"/>
          <p:cNvPicPr>
            <a:picLocks noChangeAspect="1"/>
          </p:cNvPicPr>
          <p:nvPr/>
        </p:nvPicPr>
        <p:blipFill>
          <a:blip r:embed="rId1"/>
          <a:srcRect r="1174"/>
          <a:stretch>
            <a:fillRect/>
          </a:stretch>
        </p:blipFill>
        <p:spPr>
          <a:xfrm>
            <a:off x="492125" y="0"/>
            <a:ext cx="811657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0950" y="1420495"/>
            <a:ext cx="62490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敌人太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强悍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了，我们的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武器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和人数都比不上他们，我们该怎么办?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6"/>
          <p:cNvPicPr>
            <a:picLocks noChangeAspect="1"/>
          </p:cNvPicPr>
          <p:nvPr/>
        </p:nvPicPr>
        <p:blipFill>
          <a:blip r:embed="rId1"/>
          <a:srcRect t="12823" b="8417"/>
          <a:stretch>
            <a:fillRect/>
          </a:stretch>
        </p:blipFill>
        <p:spPr>
          <a:xfrm>
            <a:off x="-635" y="0"/>
            <a:ext cx="914527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66670" y="5996305"/>
            <a:ext cx="5082540" cy="10839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不要怕!大家一起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保护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我们的家园!敌人再强大我们都不能放弃!冲啊!!!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7"/>
          <p:cNvPicPr preferRelativeResize="0">
            <a:picLocks noChangeAspect="1"/>
          </p:cNvPicPr>
          <p:nvPr/>
        </p:nvPicPr>
        <p:blipFill>
          <a:blip r:embed="rId1"/>
          <a:srcRect t="20880" r="477"/>
          <a:stretch>
            <a:fillRect/>
          </a:stretch>
        </p:blipFill>
        <p:spPr>
          <a:xfrm>
            <a:off x="0" y="-635"/>
            <a:ext cx="9143365" cy="73742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</p:pic>
      <p:sp>
        <p:nvSpPr>
          <p:cNvPr id="3" name="文本框 2"/>
          <p:cNvSpPr txBox="1"/>
          <p:nvPr/>
        </p:nvSpPr>
        <p:spPr>
          <a:xfrm>
            <a:off x="5396865" y="805180"/>
            <a:ext cx="2985135" cy="866775"/>
          </a:xfrm>
          <a:prstGeom prst="roundRect">
            <a:avLst/>
          </a:prstGeom>
          <a:solidFill>
            <a:schemeClr val="bg1">
              <a:alpha val="79000"/>
            </a:schemeClr>
          </a:solidFill>
          <a:effectLst>
            <a:softEdge rad="50800"/>
          </a:effectLst>
        </p:spPr>
        <p:txBody>
          <a:bodyPr wrap="square" rtlCol="0">
            <a:noAutofit/>
          </a:bodyPr>
          <a:p>
            <a:r>
              <a:rPr lang="en-US" altLang="zh-CN" sz="2000">
                <a:ln>
                  <a:noFill/>
                </a:ln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n>
                  <a:noFill/>
                </a:ln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我的牙好疼啊!爸爸、妈妈快来帮帮我!</a:t>
            </a:r>
            <a:endParaRPr lang="zh-CN" altLang="en-US" sz="2000">
              <a:ln>
                <a:noFill/>
              </a:ln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8"/>
          <p:cNvPicPr>
            <a:picLocks noChangeAspect="1"/>
          </p:cNvPicPr>
          <p:nvPr/>
        </p:nvPicPr>
        <p:blipFill>
          <a:blip r:embed="rId1"/>
          <a:srcRect l="3238" t="3323" b="7907"/>
          <a:stretch>
            <a:fillRect/>
          </a:stretch>
        </p:blipFill>
        <p:spPr>
          <a:xfrm>
            <a:off x="1101090" y="0"/>
            <a:ext cx="6779260" cy="6734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88160" y="5784850"/>
            <a:ext cx="5915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你怎么能贪吃这么多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糖果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?!快去看医生吧!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494284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0050" y="347980"/>
            <a:ext cx="4418965" cy="854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可怜的小卫士们终于获得了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援助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。虽然身体受了伤，但还是取得了胜利。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大班-牙齿小卫士 - 副本10"/>
          <p:cNvPicPr>
            <a:picLocks noChangeAspect="1"/>
          </p:cNvPicPr>
          <p:nvPr/>
        </p:nvPicPr>
        <p:blipFill>
          <a:blip r:embed="rId2"/>
          <a:srcRect l="3167"/>
          <a:stretch>
            <a:fillRect/>
          </a:stretch>
        </p:blipFill>
        <p:spPr>
          <a:xfrm>
            <a:off x="4650105" y="-1270"/>
            <a:ext cx="4493895" cy="6859270"/>
          </a:xfrm>
          <a:prstGeom prst="rect">
            <a:avLst/>
          </a:prstGeom>
        </p:spPr>
      </p:pic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  <p:pic>
        <p:nvPicPr>
          <p:cNvPr id="6" name="图片 5" descr="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800" y="1202690"/>
            <a:ext cx="2028825" cy="174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牙齿小卫士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0" y="0"/>
            <a:ext cx="42608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3830" y="1000125"/>
            <a:ext cx="343535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“一定不能贪吃糖果啊!而且每次吃完糖果，都要及时漱口、刷牙，把粘在牙齿上的食物清理干净，这样才能保护自己的牙齿!”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13"/>
          <p:cNvPicPr>
            <a:picLocks noChangeAspect="1"/>
          </p:cNvPicPr>
          <p:nvPr/>
        </p:nvPicPr>
        <p:blipFill>
          <a:blip r:embed="rId1"/>
          <a:srcRect t="12971" b="17972"/>
          <a:stretch>
            <a:fillRect/>
          </a:stretch>
        </p:blipFill>
        <p:spPr>
          <a:xfrm>
            <a:off x="1086485" y="139700"/>
            <a:ext cx="6752590" cy="65944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18335" y="840740"/>
            <a:ext cx="59207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“你看看你的牙齿小卫士们这次为了保护你的牙齿，付出了多么大的代价。”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14"/>
          <p:cNvPicPr>
            <a:picLocks noChangeAspect="1"/>
          </p:cNvPicPr>
          <p:nvPr/>
        </p:nvPicPr>
        <p:blipFill>
          <a:blip r:embed="rId1"/>
          <a:srcRect b="6870"/>
          <a:stretch>
            <a:fillRect/>
          </a:stretch>
        </p:blipFill>
        <p:spPr>
          <a:xfrm>
            <a:off x="1464310" y="0"/>
            <a:ext cx="647636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64310" y="898525"/>
            <a:ext cx="59194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我以后一定会好好保护它们的!不让它们再为我受伤!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1445" y="0"/>
            <a:ext cx="4883150" cy="6858000"/>
          </a:xfrm>
          <a:prstGeom prst="rect">
            <a:avLst/>
          </a:prstGeom>
        </p:spPr>
      </p:pic>
      <p:pic>
        <p:nvPicPr>
          <p:cNvPr id="3" name="图片 2" descr="大班-牙齿小卫士 - 副本16"/>
          <p:cNvPicPr>
            <a:picLocks noChangeAspect="1"/>
          </p:cNvPicPr>
          <p:nvPr/>
        </p:nvPicPr>
        <p:blipFill>
          <a:blip r:embed="rId2"/>
          <a:srcRect r="2284"/>
          <a:stretch>
            <a:fillRect/>
          </a:stretch>
        </p:blipFill>
        <p:spPr>
          <a:xfrm>
            <a:off x="4751705" y="0"/>
            <a:ext cx="439229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51535" y="260350"/>
            <a:ext cx="46393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从那以后，男孩每天坚持认真漱口、刷牙，再也不贪吃糖果了。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0E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牙齿小卫士 - 副本17"/>
          <p:cNvPicPr>
            <a:picLocks noChangeAspect="1"/>
          </p:cNvPicPr>
          <p:nvPr/>
        </p:nvPicPr>
        <p:blipFill>
          <a:blip r:embed="rId1"/>
          <a:srcRect l="2522" r="2641" b="49347"/>
          <a:stretch>
            <a:fillRect/>
          </a:stretch>
        </p:blipFill>
        <p:spPr>
          <a:xfrm>
            <a:off x="1337310" y="539115"/>
            <a:ext cx="6595745" cy="537654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 flipH="1" flipV="1">
            <a:off x="2179320" y="2577465"/>
            <a:ext cx="1096010" cy="17348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101465" y="3172460"/>
            <a:ext cx="3016250" cy="15354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79320" y="2583815"/>
            <a:ext cx="2429510" cy="4902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179320" y="2583815"/>
            <a:ext cx="3339465" cy="16332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179320" y="2577465"/>
            <a:ext cx="3636010" cy="1581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179320" y="2577465"/>
            <a:ext cx="2011680" cy="22790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011035" y="4312285"/>
            <a:ext cx="115570" cy="422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550285" y="4742815"/>
            <a:ext cx="3576320" cy="6915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936875" y="4555490"/>
            <a:ext cx="4189730" cy="1790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179320" y="2583815"/>
            <a:ext cx="3182620" cy="26047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953770" y="1026795"/>
            <a:ext cx="7373620" cy="4650740"/>
            <a:chOff x="1303" y="1400"/>
            <a:chExt cx="11612" cy="7324"/>
          </a:xfrm>
        </p:grpSpPr>
        <p:pic>
          <p:nvPicPr>
            <p:cNvPr id="3" name="图片 2" descr="大班-牙齿小卫士 - 副本18"/>
            <p:cNvPicPr>
              <a:picLocks noChangeAspect="1"/>
            </p:cNvPicPr>
            <p:nvPr/>
          </p:nvPicPr>
          <p:blipFill>
            <a:blip r:embed="rId1"/>
            <a:srcRect l="412" b="51167"/>
            <a:stretch>
              <a:fillRect/>
            </a:stretch>
          </p:blipFill>
          <p:spPr>
            <a:xfrm>
              <a:off x="1303" y="1400"/>
              <a:ext cx="11613" cy="7324"/>
            </a:xfrm>
            <a:prstGeom prst="rect">
              <a:avLst/>
            </a:prstGeom>
          </p:spPr>
        </p:pic>
        <p:pic>
          <p:nvPicPr>
            <p:cNvPr id="4" name="图片 3" descr="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18" y="6409"/>
              <a:ext cx="3165" cy="724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4363085" y="3947160"/>
            <a:ext cx="2155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谜底：牙齿</a:t>
            </a:r>
            <a:endParaRPr lang="zh-CN" altLang="zh-CN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牙齿小卫士 - 副本18"/>
          <p:cNvPicPr>
            <a:picLocks noChangeAspect="1"/>
          </p:cNvPicPr>
          <p:nvPr/>
        </p:nvPicPr>
        <p:blipFill>
          <a:blip r:embed="rId1"/>
          <a:srcRect l="214" t="50296" r="197" b="6722"/>
          <a:stretch>
            <a:fillRect/>
          </a:stretch>
        </p:blipFill>
        <p:spPr>
          <a:xfrm>
            <a:off x="1064895" y="1616710"/>
            <a:ext cx="7374255" cy="3624580"/>
          </a:xfrm>
          <a:prstGeom prst="rect">
            <a:avLst/>
          </a:prstGeom>
        </p:spPr>
      </p:pic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牙齿小卫士 - 副本19"/>
          <p:cNvPicPr>
            <a:picLocks noChangeAspect="1"/>
          </p:cNvPicPr>
          <p:nvPr/>
        </p:nvPicPr>
        <p:blipFill>
          <a:blip r:embed="rId1"/>
          <a:srcRect t="4571" b="58882"/>
          <a:stretch>
            <a:fillRect/>
          </a:stretch>
        </p:blipFill>
        <p:spPr>
          <a:xfrm>
            <a:off x="0" y="0"/>
            <a:ext cx="9143365" cy="2740660"/>
          </a:xfrm>
          <a:prstGeom prst="rect">
            <a:avLst/>
          </a:prstGeom>
        </p:spPr>
      </p:pic>
      <p:pic>
        <p:nvPicPr>
          <p:cNvPr id="4" name="图片 3" descr="大班-牙齿小卫士 - 副本19"/>
          <p:cNvPicPr>
            <a:picLocks noChangeAspect="1"/>
          </p:cNvPicPr>
          <p:nvPr/>
        </p:nvPicPr>
        <p:blipFill>
          <a:blip r:embed="rId1"/>
          <a:srcRect t="44868" b="3625"/>
          <a:stretch>
            <a:fillRect/>
          </a:stretch>
        </p:blipFill>
        <p:spPr>
          <a:xfrm>
            <a:off x="0" y="2740660"/>
            <a:ext cx="9143365" cy="4116705"/>
          </a:xfrm>
          <a:prstGeom prst="rect">
            <a:avLst/>
          </a:prstGeom>
        </p:spPr>
      </p:pic>
      <p:pic>
        <p:nvPicPr>
          <p:cNvPr id="3" name="05-02-《牙齿宝宝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3530" y="5619750"/>
            <a:ext cx="619125" cy="619125"/>
          </a:xfrm>
          <a:prstGeom prst="rect">
            <a:avLst/>
          </a:prstGeom>
        </p:spPr>
      </p:pic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4520" y="589534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WPS 演示</Application>
  <PresentationFormat>宽屏</PresentationFormat>
  <Paragraphs>24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22</cp:revision>
  <dcterms:created xsi:type="dcterms:W3CDTF">2023-08-09T12:44:00Z</dcterms:created>
  <dcterms:modified xsi:type="dcterms:W3CDTF">2025-04-09T02:32:36Z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