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1" r:id="rId16"/>
    <p:sldId id="267" r:id="rId17"/>
  </p:sldIdLst>
  <p:sldSz cx="9144000" cy="6858000" type="screen4x3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D47C"/>
    <a:srgbClr val="F5F3AA"/>
    <a:srgbClr val="FCF3D0"/>
    <a:srgbClr val="E6E8A1"/>
    <a:srgbClr val="E3E4AB"/>
    <a:srgbClr val="CADB8F"/>
    <a:srgbClr val="FFF3EC"/>
    <a:srgbClr val="EAF3E1"/>
    <a:srgbClr val="C6E1F2"/>
    <a:srgbClr val="001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9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0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E1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森林运动会 - 副本2"/>
          <p:cNvPicPr>
            <a:picLocks noChangeAspect="1"/>
          </p:cNvPicPr>
          <p:nvPr/>
        </p:nvPicPr>
        <p:blipFill>
          <a:blip r:embed="rId1"/>
          <a:srcRect t="33863" b="8676"/>
          <a:stretch>
            <a:fillRect/>
          </a:stretch>
        </p:blipFill>
        <p:spPr>
          <a:xfrm>
            <a:off x="508635" y="1216660"/>
            <a:ext cx="8127365" cy="5312410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森林运动会 - 副本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大班-森林运动会 - 副本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4630" y="4009390"/>
            <a:ext cx="44507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森林里要召开全能运动会啦!好多小动物来报名。比赛的项目有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举重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障碍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跑、跳远、跳高。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11345" y="5494655"/>
            <a:ext cx="20231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小恐龙也想报名参加全能项目比赛。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47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森林运动会 - 副本5"/>
          <p:cNvPicPr>
            <a:picLocks noChangeAspect="1"/>
          </p:cNvPicPr>
          <p:nvPr/>
        </p:nvPicPr>
        <p:blipFill>
          <a:blip r:embed="rId1"/>
          <a:srcRect l="191" t="27747" r="744" b="8223"/>
          <a:stretch>
            <a:fillRect/>
          </a:stretch>
        </p:blipFill>
        <p:spPr>
          <a:xfrm>
            <a:off x="0" y="-635"/>
            <a:ext cx="9144000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55695" y="5843270"/>
            <a:ext cx="49149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小松鼠说：“你的胳膊这么细，怎么能比得过黑猩猩呢?”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“没关系!我会战胜它的!”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370" y="605345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3D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森林运动会 - 副本6"/>
          <p:cNvPicPr>
            <a:picLocks noChangeAspect="1"/>
          </p:cNvPicPr>
          <p:nvPr/>
        </p:nvPicPr>
        <p:blipFill>
          <a:blip r:embed="rId1"/>
          <a:srcRect t="4614" b="26391"/>
          <a:stretch>
            <a:fillRect/>
          </a:stretch>
        </p:blipFill>
        <p:spPr>
          <a:xfrm>
            <a:off x="0" y="0"/>
            <a:ext cx="9144635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5110" y="3244850"/>
            <a:ext cx="53638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鼹鼠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说：“你的腿那么短，怎么能跑得过小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羚羊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呢?”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“只要多练习，我就能战胜它!”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8A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森林运动会 - 副本7"/>
          <p:cNvPicPr>
            <a:picLocks noChangeAspect="1"/>
          </p:cNvPicPr>
          <p:nvPr/>
        </p:nvPicPr>
        <p:blipFill>
          <a:blip r:embed="rId1"/>
          <a:srcRect t="21170" r="1014" b="11093"/>
          <a:stretch>
            <a:fillRect/>
          </a:stretch>
        </p:blipFill>
        <p:spPr>
          <a:xfrm>
            <a:off x="0" y="635"/>
            <a:ext cx="914400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3515" y="639445"/>
            <a:ext cx="38506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小刺猬说：“你还没有小兔子跳得远，别逞能了!”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“谁说的!只要我好好练习就一定能行!”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A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森林运动会 - 副本8"/>
          <p:cNvPicPr>
            <a:picLocks noChangeAspect="1"/>
          </p:cNvPicPr>
          <p:nvPr/>
        </p:nvPicPr>
        <p:blipFill>
          <a:blip r:embed="rId1"/>
          <a:srcRect l="813" t="6591" r="101" b="1022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4795" y="1746250"/>
            <a:ext cx="44361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小麻雀也劝它：“你还是别参加了，我听说小青蛙一次能跳得很高很高呢!’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“不试试怎么知道自己行不行!”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森林运动会 - 副本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726305" cy="6858000"/>
          </a:xfrm>
          <a:prstGeom prst="rect">
            <a:avLst/>
          </a:prstGeom>
        </p:spPr>
      </p:pic>
      <p:pic>
        <p:nvPicPr>
          <p:cNvPr id="3" name="图片 2" descr="大班-森林运动会 - 副本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305" y="0"/>
            <a:ext cx="459168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7975" y="3334385"/>
            <a:ext cx="3108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小恐龙为自己制订了一份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锻炼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计划。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26075" y="5509895"/>
            <a:ext cx="32619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它坚持每天跑步、跨栏、举重、跳高、跳远。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森林运动会 - 副本11"/>
          <p:cNvPicPr>
            <a:picLocks noChangeAspect="1"/>
          </p:cNvPicPr>
          <p:nvPr/>
        </p:nvPicPr>
        <p:blipFill>
          <a:blip r:embed="rId1"/>
          <a:srcRect t="13127" r="3097" b="15296"/>
          <a:stretch>
            <a:fillRect/>
          </a:stretch>
        </p:blipFill>
        <p:spPr>
          <a:xfrm>
            <a:off x="1310640" y="333375"/>
            <a:ext cx="6754495" cy="65246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46910" y="927735"/>
            <a:ext cx="53498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一个月过去了，小恐龙走路的姿态都不一样了，它真的比以前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强壮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B8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森林运动会 - 副本12"/>
          <p:cNvPicPr>
            <a:picLocks noChangeAspect="1"/>
          </p:cNvPicPr>
          <p:nvPr/>
        </p:nvPicPr>
        <p:blipFill>
          <a:blip r:embed="rId1"/>
          <a:srcRect l="1153" t="15403" r="3530" b="6000"/>
          <a:stretch>
            <a:fillRect/>
          </a:stretch>
        </p:blipFill>
        <p:spPr>
          <a:xfrm>
            <a:off x="0" y="-635"/>
            <a:ext cx="9143365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91640" y="4549775"/>
            <a:ext cx="39255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三个月过去了，小动物们向小恐龙投去了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赞赏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的目光。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森林运动会 - 副本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森林运动会 - 副本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0" y="0"/>
            <a:ext cx="42608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58840" y="243205"/>
            <a:ext cx="33331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运动会正式开始了!比赛中，小恐龙轻松地举起了杠铃，顺利完成了障碍跑、跳远和跳高。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森林运动会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森林运动会 - 副本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515" y="0"/>
            <a:ext cx="426148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11825" y="2851150"/>
            <a:ext cx="3334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小恐龙如愿以偿拿到了属于自己的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奖杯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。它说：“只要敢于挑战，就一定能够实现自己的梦想!”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森林运动会 - 副本17"/>
          <p:cNvPicPr>
            <a:picLocks noChangeAspect="1"/>
          </p:cNvPicPr>
          <p:nvPr/>
        </p:nvPicPr>
        <p:blipFill>
          <a:blip r:embed="rId1"/>
          <a:srcRect l="345" t="5593" r="9923" b="7019"/>
          <a:stretch>
            <a:fillRect/>
          </a:stretch>
        </p:blipFill>
        <p:spPr>
          <a:xfrm>
            <a:off x="1680210" y="121920"/>
            <a:ext cx="5782945" cy="673544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239895" y="2980055"/>
            <a:ext cx="1071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小松鼠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231640" y="3831590"/>
            <a:ext cx="1071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小刺猬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248150" y="4689475"/>
            <a:ext cx="1071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小麻雀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239895" y="5505450"/>
            <a:ext cx="1071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0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小</a:t>
            </a:r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兔子</a:t>
            </a:r>
            <a:endParaRPr lang="zh-CN" altLang="zh-CN" sz="2000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3385" y="6354445"/>
            <a:ext cx="1071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0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小</a:t>
            </a:r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青蛙</a:t>
            </a:r>
            <a:endParaRPr lang="zh-CN" altLang="zh-CN" sz="2000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751195" y="4646295"/>
            <a:ext cx="1288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天空上面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751195" y="3794760"/>
            <a:ext cx="1289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果园里面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784215" y="5487670"/>
            <a:ext cx="1288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房子里面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77230" y="6335395"/>
            <a:ext cx="1288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荷叶上面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742940" y="2949575"/>
            <a:ext cx="1289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</a:rPr>
              <a:t>大树上面</a:t>
            </a:r>
            <a:endParaRPr lang="zh-CN" altLang="zh-CN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3" name="图片 12" descr="logo-透视不带白底1000pix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12" grpId="1"/>
      <p:bldP spid="4" grpId="0"/>
      <p:bldP spid="4" grpId="1"/>
      <p:bldP spid="9" grpId="0"/>
      <p:bldP spid="9" grpId="1"/>
      <p:bldP spid="5" grpId="0"/>
      <p:bldP spid="5" grpId="1"/>
      <p:bldP spid="8" grpId="0"/>
      <p:bldP spid="8" grpId="1"/>
      <p:bldP spid="6" grpId="0"/>
      <p:bldP spid="6" grpId="1"/>
      <p:bldP spid="10" grpId="0"/>
      <p:bldP spid="10" grpId="1"/>
      <p:bldP spid="7" grpId="0"/>
      <p:bldP spid="7" grpId="1"/>
      <p:bldP spid="11" grpId="0"/>
      <p:bldP spid="1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森林运动会 - 副本18"/>
          <p:cNvPicPr>
            <a:picLocks noChangeAspect="1"/>
          </p:cNvPicPr>
          <p:nvPr/>
        </p:nvPicPr>
        <p:blipFill>
          <a:blip r:embed="rId1"/>
          <a:srcRect l="8867" r="8444" b="48148"/>
          <a:stretch>
            <a:fillRect/>
          </a:stretch>
        </p:blipFill>
        <p:spPr>
          <a:xfrm>
            <a:off x="1427480" y="759460"/>
            <a:ext cx="6412865" cy="444563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162935" y="2927985"/>
            <a:ext cx="942340" cy="582930"/>
          </a:xfrm>
          <a:prstGeom prst="ellipse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46775" y="4490720"/>
            <a:ext cx="942340" cy="591820"/>
          </a:xfrm>
          <a:prstGeom prst="ellipse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355850" y="3711575"/>
            <a:ext cx="942340" cy="621665"/>
          </a:xfrm>
          <a:prstGeom prst="ellipse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331085" y="4446270"/>
            <a:ext cx="942340" cy="643890"/>
          </a:xfrm>
          <a:prstGeom prst="ellipse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11" grpId="0" bldLvl="0" animBg="1"/>
      <p:bldP spid="11" grpId="1" animBg="1"/>
      <p:bldP spid="10" grpId="0" bldLvl="0" animBg="1"/>
      <p:bldP spid="10" grpId="1" animBg="1"/>
      <p:bldP spid="9" grpId="0" bldLvl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森林运动会 - 副本18"/>
          <p:cNvPicPr>
            <a:picLocks noChangeAspect="1"/>
          </p:cNvPicPr>
          <p:nvPr/>
        </p:nvPicPr>
        <p:blipFill>
          <a:blip r:embed="rId1"/>
          <a:srcRect l="6057" t="52895" r="8515" b="7661"/>
          <a:stretch>
            <a:fillRect/>
          </a:stretch>
        </p:blipFill>
        <p:spPr>
          <a:xfrm>
            <a:off x="1477645" y="1352550"/>
            <a:ext cx="6327140" cy="40284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2423160" y="3257550"/>
            <a:ext cx="4712335" cy="9436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582670" y="3257550"/>
            <a:ext cx="1141095" cy="9353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2268855" y="3257550"/>
            <a:ext cx="4726305" cy="9436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23765" y="3222625"/>
            <a:ext cx="1223010" cy="987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495675" y="3222625"/>
            <a:ext cx="2372995" cy="9702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8" name="图片 7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森林运动会 - 副本19"/>
          <p:cNvPicPr>
            <a:picLocks noChangeAspect="1"/>
          </p:cNvPicPr>
          <p:nvPr/>
        </p:nvPicPr>
        <p:blipFill>
          <a:blip r:embed="rId1"/>
          <a:srcRect l="163" r="136" b="42101"/>
          <a:stretch>
            <a:fillRect/>
          </a:stretch>
        </p:blipFill>
        <p:spPr>
          <a:xfrm>
            <a:off x="0" y="0"/>
            <a:ext cx="9144000" cy="6887210"/>
          </a:xfrm>
          <a:prstGeom prst="rect">
            <a:avLst/>
          </a:prstGeom>
        </p:spPr>
      </p:pic>
      <p:pic>
        <p:nvPicPr>
          <p:cNvPr id="3" name="03-02-儿歌《我爱运动》NEW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2965" y="5293995"/>
            <a:ext cx="619125" cy="619125"/>
          </a:xfrm>
          <a:prstGeom prst="rect">
            <a:avLst/>
          </a:prstGeom>
        </p:spPr>
      </p:pic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670" y="591312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2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3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4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5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6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7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8.xml><?xml version="1.0" encoding="utf-8"?>
<p:tagLst xmlns:p="http://schemas.openxmlformats.org/presentationml/2006/main">
  <p:tag name="KSO_WM_DIAGRAM_VIRTUALLY_FRAME" val="{&quot;height&quot;:234.6,&quot;left&quot;:324.75,&quot;top&quot;:230.3,&quot;width&quot;:232.8}"/>
</p:tagLst>
</file>

<file path=ppt/tags/tag9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</Words>
  <Application>WPS 演示</Application>
  <PresentationFormat>宽屏</PresentationFormat>
  <Paragraphs>48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24</cp:revision>
  <dcterms:created xsi:type="dcterms:W3CDTF">2023-08-09T12:44:00Z</dcterms:created>
  <dcterms:modified xsi:type="dcterms:W3CDTF">2025-04-09T01:21:30Z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