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0" r:id="rId19"/>
  </p:sldIdLst>
  <p:sldSz cx="9144000" cy="6858000" type="screen4x3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7DC"/>
    <a:srgbClr val="F8F1EA"/>
    <a:srgbClr val="F9F2EF"/>
    <a:srgbClr val="F4F0EF"/>
    <a:srgbClr val="F9EFE4"/>
    <a:srgbClr val="FEF5E4"/>
    <a:srgbClr val="CEDE9B"/>
    <a:srgbClr val="FAF2D1"/>
    <a:srgbClr val="F8F1EE"/>
    <a:srgbClr val="FFF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png"/><Relationship Id="rId2" Type="http://schemas.microsoft.com/office/2007/relationships/media" Target="../media/audio1.wav"/><Relationship Id="rId1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C0D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2"/>
          <p:cNvPicPr>
            <a:picLocks noChangeAspect="1"/>
          </p:cNvPicPr>
          <p:nvPr/>
        </p:nvPicPr>
        <p:blipFill>
          <a:blip r:embed="rId1"/>
          <a:srcRect l="3692" t="33212" b="10500"/>
          <a:stretch>
            <a:fillRect/>
          </a:stretch>
        </p:blipFill>
        <p:spPr>
          <a:xfrm>
            <a:off x="821055" y="1193800"/>
            <a:ext cx="7985125" cy="5428615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59893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1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3"/>
          <p:cNvPicPr>
            <a:picLocks noChangeAspect="1"/>
          </p:cNvPicPr>
          <p:nvPr/>
        </p:nvPicPr>
        <p:blipFill>
          <a:blip r:embed="rId1"/>
          <a:srcRect r="1958"/>
          <a:stretch>
            <a:fillRect/>
          </a:stretch>
        </p:blipFill>
        <p:spPr>
          <a:xfrm>
            <a:off x="1813560" y="0"/>
            <a:ext cx="566293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26540" y="405765"/>
            <a:ext cx="53066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en-US" altLang="zh-CN" sz="200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儿童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节，多多收到了一只可爱的小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仓鼠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，他给它起了个名字——豆豆。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2424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D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4"/>
          <p:cNvPicPr>
            <a:picLocks noChangeAspect="1"/>
          </p:cNvPicPr>
          <p:nvPr/>
        </p:nvPicPr>
        <p:blipFill>
          <a:blip r:embed="rId1"/>
          <a:srcRect r="3871" b="9468"/>
          <a:stretch>
            <a:fillRect/>
          </a:stretch>
        </p:blipFill>
        <p:spPr>
          <a:xfrm>
            <a:off x="1671955" y="466090"/>
            <a:ext cx="5881370" cy="57867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35040" y="2971800"/>
            <a:ext cx="23914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多多走到哪里，都要带着豆豆。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E9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5"/>
          <p:cNvPicPr>
            <a:picLocks noChangeAspect="1"/>
          </p:cNvPicPr>
          <p:nvPr/>
        </p:nvPicPr>
        <p:blipFill>
          <a:blip r:embed="rId1"/>
          <a:srcRect l="-40" t="15846" r="979" b="17811"/>
          <a:stretch>
            <a:fillRect/>
          </a:stretch>
        </p:blipFill>
        <p:spPr>
          <a:xfrm>
            <a:off x="0" y="635"/>
            <a:ext cx="9144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7845" y="1170305"/>
            <a:ext cx="36525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在院子里玩时，他把豆豆放在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草地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上，看着它蹦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蹦跳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跳，或“嗖”地藏到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灌木丛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6"/>
          <p:cNvPicPr>
            <a:picLocks noChangeAspect="1"/>
          </p:cNvPicPr>
          <p:nvPr/>
        </p:nvPicPr>
        <p:blipFill>
          <a:blip r:embed="rId1"/>
          <a:srcRect l="425" t="10914" r="6" b="1747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20495" y="4322445"/>
            <a:ext cx="32956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洗澡时，他把豆豆放在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水池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旁边，一起玩泡泡。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7"/>
          <p:cNvPicPr>
            <a:picLocks noChangeAspect="1"/>
          </p:cNvPicPr>
          <p:nvPr/>
        </p:nvPicPr>
        <p:blipFill>
          <a:blip r:embed="rId1"/>
          <a:srcRect l="30" t="16448" r="1096" b="792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88615" y="391795"/>
            <a:ext cx="2407285" cy="151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看书时，豆豆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安静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地待在他的肚子上，闻着他身上的香味。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8"/>
          <p:cNvPicPr>
            <a:picLocks noChangeAspect="1"/>
          </p:cNvPicPr>
          <p:nvPr/>
        </p:nvPicPr>
        <p:blipFill>
          <a:blip r:embed="rId2"/>
          <a:srcRect l="1" t="-1" r="-1" b="17961"/>
          <a:stretch>
            <a:fillRect/>
          </a:stretch>
        </p:blipFill>
        <p:spPr>
          <a:xfrm>
            <a:off x="1628140" y="0"/>
            <a:ext cx="7515860" cy="68859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9075" y="898525"/>
            <a:ext cx="31318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一天，妹妹朵朵看着正在睡午觉的多多，一个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调皮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的念头涌现出来。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9"/>
          <p:cNvPicPr>
            <a:picLocks noChangeAspect="1"/>
          </p:cNvPicPr>
          <p:nvPr/>
        </p:nvPicPr>
        <p:blipFill>
          <a:blip r:embed="rId2"/>
          <a:srcRect l="1175" t="11668" r="3139" b="6207"/>
          <a:stretch>
            <a:fillRect/>
          </a:stretch>
        </p:blipFill>
        <p:spPr>
          <a:xfrm>
            <a:off x="699770" y="0"/>
            <a:ext cx="807021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5735" y="1201420"/>
            <a:ext cx="2369820" cy="782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一会儿工夫，朵朵身边多了一只跟豆豆一模一样的小仓鼠。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-82550" ty="-76200" sx="96000" sy="100000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541905" y="4133850"/>
            <a:ext cx="4523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她把做好的小仓鼠放在了水盆里。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0"/>
            <a:ext cx="9144000" cy="6858000"/>
            <a:chOff x="0" y="0"/>
            <a:chExt cx="14400" cy="10800"/>
          </a:xfrm>
        </p:grpSpPr>
        <p:pic>
          <p:nvPicPr>
            <p:cNvPr id="2" name="图片 1" descr="大班-多多与豆豆 - 副本10"/>
            <p:cNvPicPr>
              <a:picLocks noChangeAspect="1"/>
            </p:cNvPicPr>
            <p:nvPr/>
          </p:nvPicPr>
          <p:blipFill>
            <a:blip r:embed="rId2"/>
            <a:srcRect t="520" b="17326"/>
            <a:stretch>
              <a:fillRect/>
            </a:stretch>
          </p:blipFill>
          <p:spPr>
            <a:xfrm>
              <a:off x="0" y="0"/>
              <a:ext cx="12992" cy="10800"/>
            </a:xfrm>
            <a:prstGeom prst="rect">
              <a:avLst/>
            </a:prstGeom>
          </p:spPr>
        </p:pic>
        <p:pic>
          <p:nvPicPr>
            <p:cNvPr id="4" name="图片 3" descr="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95" y="7560"/>
              <a:ext cx="1905" cy="1140"/>
            </a:xfrm>
            <a:prstGeom prst="rect">
              <a:avLst/>
            </a:prstGeom>
          </p:spPr>
        </p:pic>
        <p:pic>
          <p:nvPicPr>
            <p:cNvPr id="6" name="图片 5" descr="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240" y="9660"/>
              <a:ext cx="2160" cy="1140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727200" y="4182745"/>
            <a:ext cx="7178040" cy="4114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她把做好的小仓鼠放在了水盆里。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" grpId="0"/>
      <p:bldP spid="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7D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11"/>
          <p:cNvPicPr>
            <a:picLocks noChangeAspect="1"/>
          </p:cNvPicPr>
          <p:nvPr/>
        </p:nvPicPr>
        <p:blipFill>
          <a:blip r:embed="rId1"/>
          <a:srcRect r="1014" b="33546"/>
          <a:stretch>
            <a:fillRect/>
          </a:stretch>
        </p:blipFill>
        <p:spPr>
          <a:xfrm>
            <a:off x="0" y="635"/>
            <a:ext cx="9136380" cy="68573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3352800"/>
            <a:ext cx="38601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多多睡醒了，朵朵赶忙抱着豆豆躲了起来。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2E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大班-多多与豆豆 - 副本12"/>
          <p:cNvPicPr>
            <a:picLocks noChangeAspect="1"/>
          </p:cNvPicPr>
          <p:nvPr/>
        </p:nvPicPr>
        <p:blipFill>
          <a:blip r:embed="rId1"/>
          <a:srcRect t="22155"/>
          <a:stretch>
            <a:fillRect/>
          </a:stretch>
        </p:blipFill>
        <p:spPr>
          <a:xfrm>
            <a:off x="634365" y="176530"/>
            <a:ext cx="7814310" cy="66814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58415" y="4615815"/>
            <a:ext cx="50469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“妈妈，快来救救豆豆，它被淹死了。妈妈，妈妈……”多多哭喊着。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2E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13"/>
          <p:cNvPicPr>
            <a:picLocks noChangeAspect="1"/>
          </p:cNvPicPr>
          <p:nvPr/>
        </p:nvPicPr>
        <p:blipFill>
          <a:blip r:embed="rId1"/>
          <a:srcRect t="25759" r="1014" b="8865"/>
          <a:stretch>
            <a:fillRect/>
          </a:stretch>
        </p:blipFill>
        <p:spPr>
          <a:xfrm>
            <a:off x="0" y="-87630"/>
            <a:ext cx="9144635" cy="69456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77665" y="407035"/>
            <a:ext cx="42602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朵朵连忙抱着豆豆从床底下出来，小声说：“豆豆没死，那是用橡皮泥做的假豆豆。哥哥你别哭了。”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2E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14"/>
          <p:cNvPicPr>
            <a:picLocks noChangeAspect="1"/>
          </p:cNvPicPr>
          <p:nvPr/>
        </p:nvPicPr>
        <p:blipFill>
          <a:blip r:embed="rId1"/>
          <a:srcRect l="651" t="4970" r="-651" b="20386"/>
          <a:stretch>
            <a:fillRect/>
          </a:stretch>
        </p:blipFill>
        <p:spPr>
          <a:xfrm>
            <a:off x="1144905" y="826770"/>
            <a:ext cx="6842125" cy="60312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27785" y="5862320"/>
            <a:ext cx="64763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多多看到正在朝他吐舌头的豆豆，一把抱了起来。开心地又蹦又跳，欢呼着：“我的豆豆回来啦!”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多多与豆豆 - 副本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635" cy="6858000"/>
          </a:xfrm>
          <a:prstGeom prst="rect">
            <a:avLst/>
          </a:prstGeom>
        </p:spPr>
      </p:pic>
      <p:pic>
        <p:nvPicPr>
          <p:cNvPr id="3" name="图片 2" descr="大班-多多与豆豆 - 副本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2725" y="448945"/>
            <a:ext cx="38360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从那天起，朵朵再也没有了恶作剧的念头。多多、朵朵和豆豆快乐地生活着!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E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多多与豆豆 - 副本17"/>
          <p:cNvPicPr>
            <a:picLocks noChangeAspect="1"/>
          </p:cNvPicPr>
          <p:nvPr/>
        </p:nvPicPr>
        <p:blipFill>
          <a:blip r:embed="rId1"/>
          <a:srcRect l="491" t="7148" r="-491" b="6602"/>
          <a:stretch>
            <a:fillRect/>
          </a:stretch>
        </p:blipFill>
        <p:spPr>
          <a:xfrm>
            <a:off x="1450340" y="114300"/>
            <a:ext cx="6243955" cy="67443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747510" y="4381500"/>
            <a:ext cx="669290" cy="54927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√</a:t>
            </a:r>
            <a:endParaRPr lang="zh-CN" altLang="en-US" sz="28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1952625" y="62230"/>
            <a:ext cx="5400675" cy="6657340"/>
            <a:chOff x="3075" y="98"/>
            <a:chExt cx="8505" cy="10484"/>
          </a:xfrm>
        </p:grpSpPr>
        <p:pic>
          <p:nvPicPr>
            <p:cNvPr id="2" name="图片 1" descr="大班-多多与豆豆 - 副本18"/>
            <p:cNvPicPr>
              <a:picLocks noChangeAspect="1"/>
            </p:cNvPicPr>
            <p:nvPr/>
          </p:nvPicPr>
          <p:blipFill>
            <a:blip r:embed="rId1"/>
            <a:srcRect l="935" t="6037" r="-325" b="7296"/>
            <a:stretch>
              <a:fillRect/>
            </a:stretch>
          </p:blipFill>
          <p:spPr>
            <a:xfrm>
              <a:off x="3075" y="98"/>
              <a:ext cx="8505" cy="10484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6541" y="3501"/>
              <a:ext cx="618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rgbClr val="FF0000"/>
                  </a:solidFill>
                  <a:latin typeface="Arial" panose="020B0604020202020204" pitchFamily="34" charset="0"/>
                </a:rPr>
                <a:t>×</a:t>
              </a:r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541" y="6561"/>
              <a:ext cx="618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rgbClr val="FF0000"/>
                  </a:solidFill>
                  <a:latin typeface="Arial" panose="020B0604020202020204" pitchFamily="34" charset="0"/>
                </a:rPr>
                <a:t>×</a:t>
              </a:r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622" y="9681"/>
              <a:ext cx="541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√</a:t>
              </a:r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541" y="9621"/>
              <a:ext cx="618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rgbClr val="FF0000"/>
                  </a:solidFill>
                  <a:latin typeface="Arial" panose="020B0604020202020204" pitchFamily="34" charset="0"/>
                </a:rPr>
                <a:t>×</a:t>
              </a:r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622" y="3531"/>
              <a:ext cx="541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√</a:t>
              </a:r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622" y="6606"/>
              <a:ext cx="541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√</a:t>
              </a:r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图片 6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0" y="603313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2E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01-02-《四季的豆豆》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19785" y="5915660"/>
            <a:ext cx="619125" cy="61912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130425" y="0"/>
            <a:ext cx="4883150" cy="6858000"/>
            <a:chOff x="3355" y="0"/>
            <a:chExt cx="7690" cy="10800"/>
          </a:xfrm>
        </p:grpSpPr>
        <p:pic>
          <p:nvPicPr>
            <p:cNvPr id="3" name="图片 2" descr="大班-多多与豆豆 - 副本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55" y="0"/>
              <a:ext cx="7690" cy="10800"/>
            </a:xfrm>
            <a:prstGeom prst="rect">
              <a:avLst/>
            </a:prstGeom>
          </p:spPr>
        </p:pic>
        <p:pic>
          <p:nvPicPr>
            <p:cNvPr id="4" name="图片 3" descr="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2" y="9570"/>
              <a:ext cx="945" cy="930"/>
            </a:xfrm>
            <a:prstGeom prst="rect">
              <a:avLst/>
            </a:prstGeom>
          </p:spPr>
        </p:pic>
      </p:grpSp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3710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NTc3YzkzNjQ3NWNhODg2OTk1MTUyMmMwZDE1YmIzMj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447</Words>
  <Application>WPS 演示</Application>
  <PresentationFormat>宽屏</PresentationFormat>
  <Paragraphs>42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Arial</vt:lpstr>
      <vt:lpstr>宋体</vt:lpstr>
      <vt:lpstr>Wingdings</vt:lpstr>
      <vt:lpstr>楷体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WPS_1724806743</cp:lastModifiedBy>
  <cp:revision>26</cp:revision>
  <dcterms:created xsi:type="dcterms:W3CDTF">2023-08-09T12:44:00Z</dcterms:created>
  <dcterms:modified xsi:type="dcterms:W3CDTF">2025-04-09T01:01:41Z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