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6" r:id="rId13"/>
    <p:sldId id="265" r:id="rId14"/>
  </p:sldIdLst>
  <p:sldSz cx="9144000" cy="6858000" type="screen4x3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6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4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大班-病毒来了我不怕 - 副本2"/>
          <p:cNvPicPr>
            <a:picLocks noChangeAspect="1"/>
          </p:cNvPicPr>
          <p:nvPr/>
        </p:nvPicPr>
        <p:blipFill>
          <a:blip r:embed="rId2"/>
          <a:srcRect l="2031" t="33797" r="4169" b="10429"/>
          <a:stretch>
            <a:fillRect/>
          </a:stretch>
        </p:blipFill>
        <p:spPr>
          <a:xfrm>
            <a:off x="544830" y="817245"/>
            <a:ext cx="7801610" cy="5224145"/>
          </a:xfrm>
          <a:prstGeom prst="rect">
            <a:avLst/>
          </a:prstGeom>
        </p:spPr>
      </p:pic>
      <p:pic>
        <p:nvPicPr>
          <p:cNvPr id="2" name="图片 1" descr="微信截图_202407021555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035685"/>
          </a:xfrm>
          <a:prstGeom prst="rect">
            <a:avLst/>
          </a:prstGeom>
        </p:spPr>
      </p:pic>
      <p:pic>
        <p:nvPicPr>
          <p:cNvPr id="3" name="图片 2" descr="logo-透视不带白底1000pix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1665" y="594741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病毒来了我不怕 - 副本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7780" y="0"/>
            <a:ext cx="4731385" cy="6857365"/>
          </a:xfrm>
          <a:prstGeom prst="rect">
            <a:avLst/>
          </a:prstGeom>
        </p:spPr>
      </p:pic>
      <p:pic>
        <p:nvPicPr>
          <p:cNvPr id="3" name="图片 2" descr="大班-病毒来了我不怕 - 副本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3605" y="0"/>
            <a:ext cx="4430395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66370" y="5349875"/>
            <a:ext cx="40557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我们的健康生活经常会被一些不速之客——“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病毒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”——打乱。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65880" y="231775"/>
            <a:ext cx="467106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有些病毒会侵入我们的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身体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，使我们的体温升高。这种现象被大人们称作“发烧”。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6" name="图片 5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1665" y="594741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病毒来了我不怕 - 副本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667250" cy="6858000"/>
          </a:xfrm>
          <a:prstGeom prst="rect">
            <a:avLst/>
          </a:prstGeom>
        </p:spPr>
      </p:pic>
      <p:pic>
        <p:nvPicPr>
          <p:cNvPr id="3" name="图片 2" descr="大班-病毒来了我不怕 - 副本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250" y="0"/>
            <a:ext cx="4477385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743700" y="394970"/>
            <a:ext cx="2315845" cy="2822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有些病毒会使我们浑身疼痛、流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鼻涕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、嗓子红肿、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咳嗽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、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</a:rPr>
              <a:t>腹泻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，还会使我们感到浑身没有力气。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1665" y="594741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病毒来了我不怕 - 副本7"/>
          <p:cNvPicPr>
            <a:picLocks noChangeAspect="1"/>
          </p:cNvPicPr>
          <p:nvPr/>
        </p:nvPicPr>
        <p:blipFill>
          <a:blip r:embed="rId1"/>
          <a:srcRect l="4309" t="29014" r="3081" b="6299"/>
          <a:stretch>
            <a:fillRect/>
          </a:stretch>
        </p:blipFill>
        <p:spPr>
          <a:xfrm>
            <a:off x="0" y="-635"/>
            <a:ext cx="9144000" cy="68586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33780" y="855345"/>
            <a:ext cx="384619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严重的时候，还会引起肺炎，大脑和心脏等身体器官也会受到一定的影响。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1665" y="594741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病毒来了我不怕 - 副本8"/>
          <p:cNvPicPr>
            <a:picLocks noChangeAspect="1"/>
          </p:cNvPicPr>
          <p:nvPr/>
        </p:nvPicPr>
        <p:blipFill>
          <a:blip r:embed="rId1"/>
          <a:srcRect l="1902" t="8898" r="-1172" b="12159"/>
          <a:stretch>
            <a:fillRect/>
          </a:stretch>
        </p:blipFill>
        <p:spPr>
          <a:xfrm>
            <a:off x="1905" y="-444500"/>
            <a:ext cx="9286240" cy="73031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85800" y="4813300"/>
            <a:ext cx="321881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大家是不是觉得病毒特别可怕，像个看不见的大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怪兽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?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1665" y="594741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病毒来了我不怕 - 副本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260850" cy="6858000"/>
          </a:xfrm>
          <a:prstGeom prst="rect">
            <a:avLst/>
          </a:prstGeom>
        </p:spPr>
      </p:pic>
      <p:pic>
        <p:nvPicPr>
          <p:cNvPr id="3" name="图片 2" descr="大班-病毒来了我不怕 - 副本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850" y="0"/>
            <a:ext cx="488315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324860" y="4741545"/>
            <a:ext cx="4138930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别怕!因为无论遇到多厉害的病毒，都有默默守护我们的英雄——“大白”。他们会用专业的知识、忙碌的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身影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为我们筑起抵御病毒的坚固城墙。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1665" y="594741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病毒来了我不怕 - 副本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624705" cy="6858000"/>
          </a:xfrm>
          <a:prstGeom prst="rect">
            <a:avLst/>
          </a:prstGeom>
        </p:spPr>
      </p:pic>
      <p:pic>
        <p:nvPicPr>
          <p:cNvPr id="3" name="图片 2" descr="大班-病毒来了我不怕 - 副本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4705" y="0"/>
            <a:ext cx="4519295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020820" y="695325"/>
            <a:ext cx="40589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“大白”像妈妈，让我在生病的时候也不会感到害怕。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1665" y="594741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病毒来了我不怕 - 副本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图片 2" descr="大班-病毒来了我不怕 - 副本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61390" y="622935"/>
            <a:ext cx="45370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“大白”会帮助我们赶走病毒。</a:t>
            </a:r>
            <a:endParaRPr lang="en-US" altLang="zh-CN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1665" y="594741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病毒来了我不怕 - 副本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图片 2" descr="大班-病毒来了我不怕 - 副本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150995" y="507365"/>
            <a:ext cx="40284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我要</a:t>
            </a:r>
            <a:r>
              <a:rPr lang="zh-CN" altLang="en-US" sz="2000">
                <a:solidFill>
                  <a:srgbClr val="0016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感谢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“大白”，感谢他们为我们的健康保驾护航。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1665" y="594741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大班-病毒来了我不怕 - 副本17"/>
          <p:cNvPicPr>
            <a:picLocks noChangeAspect="1"/>
          </p:cNvPicPr>
          <p:nvPr/>
        </p:nvPicPr>
        <p:blipFill>
          <a:blip r:embed="rId2"/>
          <a:srcRect l="-7" t="6611" r="1212" b="9435"/>
          <a:stretch>
            <a:fillRect/>
          </a:stretch>
        </p:blipFill>
        <p:spPr>
          <a:xfrm>
            <a:off x="1294130" y="95885"/>
            <a:ext cx="6512560" cy="6762115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3663315" y="1606550"/>
            <a:ext cx="1449705" cy="4577715"/>
          </a:xfrm>
          <a:prstGeom prst="line">
            <a:avLst/>
          </a:prstGeom>
          <a:ln w="31750" cap="rnd">
            <a:solidFill>
              <a:schemeClr val="accent6">
                <a:lumMod val="60000"/>
                <a:lumOff val="40000"/>
              </a:scheme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3645535" y="3109595"/>
            <a:ext cx="1467485" cy="1528445"/>
          </a:xfrm>
          <a:prstGeom prst="line">
            <a:avLst/>
          </a:prstGeom>
          <a:ln w="31750" cap="rnd">
            <a:solidFill>
              <a:schemeClr val="accent6">
                <a:lumMod val="60000"/>
                <a:lumOff val="40000"/>
              </a:scheme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3671570" y="3091815"/>
            <a:ext cx="1459230" cy="1564005"/>
          </a:xfrm>
          <a:prstGeom prst="line">
            <a:avLst/>
          </a:prstGeom>
          <a:ln w="31750" cap="rnd">
            <a:solidFill>
              <a:schemeClr val="accent6">
                <a:lumMod val="60000"/>
                <a:lumOff val="40000"/>
              </a:scheme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3689350" y="1580515"/>
            <a:ext cx="1423670" cy="4647565"/>
          </a:xfrm>
          <a:prstGeom prst="line">
            <a:avLst/>
          </a:prstGeom>
          <a:ln w="31750" cap="rnd">
            <a:solidFill>
              <a:schemeClr val="accent6">
                <a:lumMod val="60000"/>
                <a:lumOff val="40000"/>
              </a:scheme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7" name="图片 6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1665" y="594741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大班-病毒来了我不怕 - 副本18"/>
          <p:cNvPicPr>
            <a:picLocks noChangeAspect="1"/>
          </p:cNvPicPr>
          <p:nvPr/>
        </p:nvPicPr>
        <p:blipFill>
          <a:blip r:embed="rId2"/>
          <a:srcRect l="5763" t="6102" r="7777" b="6250"/>
          <a:stretch>
            <a:fillRect/>
          </a:stretch>
        </p:blipFill>
        <p:spPr>
          <a:xfrm>
            <a:off x="1812290" y="86360"/>
            <a:ext cx="5682615" cy="662241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370320" y="4418965"/>
            <a:ext cx="436245" cy="6051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  <a:endParaRPr lang="en-US" altLang="zh-CN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17360" y="2435225"/>
            <a:ext cx="436245" cy="6051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2</a:t>
            </a:r>
            <a:endParaRPr lang="en-US" altLang="zh-CN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37910" y="948690"/>
            <a:ext cx="436245" cy="6051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3</a:t>
            </a:r>
            <a:endParaRPr lang="en-US" altLang="zh-CN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069715" y="5442585"/>
            <a:ext cx="436245" cy="6051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4</a:t>
            </a:r>
            <a:endParaRPr lang="en-US" altLang="zh-CN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70375" y="3477260"/>
            <a:ext cx="436245" cy="6051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5</a:t>
            </a:r>
            <a:endParaRPr lang="en-US" altLang="zh-CN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989830" y="5869940"/>
            <a:ext cx="436245" cy="6051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6</a:t>
            </a:r>
            <a:endParaRPr lang="en-US" altLang="zh-CN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737610" y="2281555"/>
            <a:ext cx="436245" cy="6051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7</a:t>
            </a:r>
            <a:endParaRPr lang="en-US" altLang="zh-CN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10" name="图片 9" descr="logo-透视不带白底1000pi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1665" y="594741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大班-病毒来了我不怕 - 副本19"/>
          <p:cNvPicPr>
            <a:picLocks noChangeAspect="1"/>
          </p:cNvPicPr>
          <p:nvPr/>
        </p:nvPicPr>
        <p:blipFill>
          <a:blip r:embed="rId1"/>
          <a:srcRect t="1731" r="4591" b="8806"/>
          <a:stretch>
            <a:fillRect/>
          </a:stretch>
        </p:blipFill>
        <p:spPr>
          <a:xfrm>
            <a:off x="1362075" y="0"/>
            <a:ext cx="6195060" cy="6858000"/>
          </a:xfrm>
          <a:prstGeom prst="rect">
            <a:avLst/>
          </a:prstGeom>
        </p:spPr>
      </p:pic>
      <p:pic>
        <p:nvPicPr>
          <p:cNvPr id="3" name="06-02-儿歌《病毒来了我不怕》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6480" y="5959475"/>
            <a:ext cx="619125" cy="619125"/>
          </a:xfrm>
          <a:prstGeom prst="rect">
            <a:avLst/>
          </a:prstGeom>
        </p:spPr>
      </p:pic>
      <p:pic>
        <p:nvPicPr>
          <p:cNvPr id="4" name="图片 3" descr="logo-透视不带白底1000pix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7850" y="5858510"/>
            <a:ext cx="713412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p="http://schemas.openxmlformats.org/presentationml/2006/main">
  <p:tag name="commondata" val="eyJoZGlkIjoiNTc3YzkzNjQ3NWNhODg2OTk1MTUyMmMwZDE1YmIzMjc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328</Words>
  <Application>WPS 演示</Application>
  <PresentationFormat>宽屏</PresentationFormat>
  <Paragraphs>32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</vt:lpstr>
      <vt:lpstr>宋体</vt:lpstr>
      <vt:lpstr>Wingdings</vt:lpstr>
      <vt:lpstr>楷体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WPS_1724806743</cp:lastModifiedBy>
  <cp:revision>25</cp:revision>
  <dcterms:created xsi:type="dcterms:W3CDTF">2023-08-09T12:44:00Z</dcterms:created>
  <dcterms:modified xsi:type="dcterms:W3CDTF">2025-04-09T00:51:10Z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850E7EFA5C7145568B19F41A5578686B_13</vt:lpwstr>
  </property>
  <property fmtid="{D5CDD505-2E9C-101B-9397-08002B2CF9AE}" pid="3" name="KSOProductBuildVer">
    <vt:lpwstr>2052-12.1.0.20305</vt:lpwstr>
  </property>
</Properties>
</file>